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notesSlides/notesSlide8.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9.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10.xml" ContentType="application/vnd.openxmlformats-officedocument.presentationml.notesSlide+xml"/>
  <Override PartName="/ppt/tags/tag11.xml" ContentType="application/vnd.openxmlformats-officedocument.presentationml.tags+xml"/>
  <Override PartName="/ppt/notesSlides/notesSlide11.xml" ContentType="application/vnd.openxmlformats-officedocument.presentationml.notesSlide+xml"/>
  <Override PartName="/ppt/tags/tag12.xml" ContentType="application/vnd.openxmlformats-officedocument.presentationml.tags+xml"/>
  <Override PartName="/ppt/notesSlides/notesSlide12.xml" ContentType="application/vnd.openxmlformats-officedocument.presentationml.notesSlide+xml"/>
  <Override PartName="/ppt/tags/tag13.xml" ContentType="application/vnd.openxmlformats-officedocument.presentationml.tags+xml"/>
  <Override PartName="/ppt/notesSlides/notesSlide13.xml" ContentType="application/vnd.openxmlformats-officedocument.presentationml.notesSlide+xml"/>
  <Override PartName="/ppt/tags/tag14.xml" ContentType="application/vnd.openxmlformats-officedocument.presentationml.tags+xml"/>
  <Override PartName="/ppt/notesSlides/notesSlide14.xml" ContentType="application/vnd.openxmlformats-officedocument.presentationml.notesSlide+xml"/>
  <Override PartName="/ppt/ink/ink1.xml" ContentType="application/inkml+xml"/>
  <Override PartName="/ppt/ink/ink2.xml" ContentType="application/inkml+xml"/>
  <Override PartName="/ppt/tags/tag15.xml" ContentType="application/vnd.openxmlformats-officedocument.presentationml.tags+xml"/>
  <Override PartName="/ppt/notesSlides/notesSlide15.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9.xml" ContentType="application/vnd.openxmlformats-officedocument.presentationml.tags+xml"/>
  <Override PartName="/ppt/notesSlides/notesSlide1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77" r:id="rId5"/>
    <p:sldMasterId id="2147483680" r:id="rId6"/>
    <p:sldMasterId id="2147483694" r:id="rId7"/>
  </p:sldMasterIdLst>
  <p:notesMasterIdLst>
    <p:notesMasterId r:id="rId26"/>
  </p:notesMasterIdLst>
  <p:handoutMasterIdLst>
    <p:handoutMasterId r:id="rId27"/>
  </p:handoutMasterIdLst>
  <p:sldIdLst>
    <p:sldId id="1369" r:id="rId8"/>
    <p:sldId id="1421" r:id="rId9"/>
    <p:sldId id="1430" r:id="rId10"/>
    <p:sldId id="1431" r:id="rId11"/>
    <p:sldId id="1424" r:id="rId12"/>
    <p:sldId id="1341" r:id="rId13"/>
    <p:sldId id="1422" r:id="rId14"/>
    <p:sldId id="1423" r:id="rId15"/>
    <p:sldId id="1418" r:id="rId16"/>
    <p:sldId id="1419" r:id="rId17"/>
    <p:sldId id="1420" r:id="rId18"/>
    <p:sldId id="1314" r:id="rId19"/>
    <p:sldId id="1322" r:id="rId20"/>
    <p:sldId id="1323" r:id="rId21"/>
    <p:sldId id="1311" r:id="rId22"/>
    <p:sldId id="1417" r:id="rId23"/>
    <p:sldId id="1344" r:id="rId24"/>
    <p:sldId id="1438" r:id="rId25"/>
  </p:sldIdLst>
  <p:sldSz cx="12192000" cy="6858000"/>
  <p:notesSz cx="6669088" cy="9926638"/>
  <p:custDataLst>
    <p:tags r:id="rId28"/>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F6E0288-85A6-BAB3-1D7E-83FA41098FBB}" name="Arthur Marteau" initials="AM" userId="Arthur Martea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66"/>
    <a:srgbClr val="993366"/>
    <a:srgbClr val="FF99FF"/>
    <a:srgbClr val="99CCFF"/>
    <a:srgbClr val="000066"/>
    <a:srgbClr val="DBB0E4"/>
    <a:srgbClr val="FF5F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0282" autoAdjust="0"/>
  </p:normalViewPr>
  <p:slideViewPr>
    <p:cSldViewPr snapToGrid="0">
      <p:cViewPr varScale="1">
        <p:scale>
          <a:sx n="85" d="100"/>
          <a:sy n="85" d="100"/>
        </p:scale>
        <p:origin x="1512" y="84"/>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226"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4.xml"/><Relationship Id="rId34" Type="http://schemas.microsoft.com/office/2018/10/relationships/authors" Target="author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gs" Target="tags/tag1.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handoutMaster" Target="handoutMasters/handoutMaster1.xml"/><Relationship Id="rId30" Type="http://schemas.openxmlformats.org/officeDocument/2006/relationships/viewProps" Target="viewProps.xml"/><Relationship Id="rId8"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Ponchon" userId="903260f4-294d-41ea-bf91-8ebc33b99532" providerId="ADAL" clId="{B7074896-88BF-4011-AEA5-074329860E02}"/>
    <pc:docChg chg="delSld modSld">
      <pc:chgData name="Sandra Ponchon" userId="903260f4-294d-41ea-bf91-8ebc33b99532" providerId="ADAL" clId="{B7074896-88BF-4011-AEA5-074329860E02}" dt="2025-12-16T07:40:24.673" v="58" actId="20577"/>
      <pc:docMkLst>
        <pc:docMk/>
      </pc:docMkLst>
      <pc:sldChg chg="del">
        <pc:chgData name="Sandra Ponchon" userId="903260f4-294d-41ea-bf91-8ebc33b99532" providerId="ADAL" clId="{B7074896-88BF-4011-AEA5-074329860E02}" dt="2025-12-16T07:39:09.860" v="0" actId="47"/>
        <pc:sldMkLst>
          <pc:docMk/>
          <pc:sldMk cId="2571374751" sldId="500"/>
        </pc:sldMkLst>
      </pc:sldChg>
      <pc:sldChg chg="del">
        <pc:chgData name="Sandra Ponchon" userId="903260f4-294d-41ea-bf91-8ebc33b99532" providerId="ADAL" clId="{B7074896-88BF-4011-AEA5-074329860E02}" dt="2025-12-16T07:40:11.459" v="27" actId="47"/>
        <pc:sldMkLst>
          <pc:docMk/>
          <pc:sldMk cId="1805381195" sldId="1284"/>
        </pc:sldMkLst>
      </pc:sldChg>
      <pc:sldChg chg="modNotesTx">
        <pc:chgData name="Sandra Ponchon" userId="903260f4-294d-41ea-bf91-8ebc33b99532" providerId="ADAL" clId="{B7074896-88BF-4011-AEA5-074329860E02}" dt="2025-12-16T07:40:03.186" v="24" actId="6549"/>
        <pc:sldMkLst>
          <pc:docMk/>
          <pc:sldMk cId="1096727502" sldId="1311"/>
        </pc:sldMkLst>
      </pc:sldChg>
      <pc:sldChg chg="modNotesTx">
        <pc:chgData name="Sandra Ponchon" userId="903260f4-294d-41ea-bf91-8ebc33b99532" providerId="ADAL" clId="{B7074896-88BF-4011-AEA5-074329860E02}" dt="2025-12-16T07:39:56.002" v="21" actId="6549"/>
        <pc:sldMkLst>
          <pc:docMk/>
          <pc:sldMk cId="3853888579" sldId="1314"/>
        </pc:sldMkLst>
      </pc:sldChg>
      <pc:sldChg chg="modNotesTx">
        <pc:chgData name="Sandra Ponchon" userId="903260f4-294d-41ea-bf91-8ebc33b99532" providerId="ADAL" clId="{B7074896-88BF-4011-AEA5-074329860E02}" dt="2025-12-16T07:39:57.561" v="22" actId="6549"/>
        <pc:sldMkLst>
          <pc:docMk/>
          <pc:sldMk cId="1658259132" sldId="1322"/>
        </pc:sldMkLst>
      </pc:sldChg>
      <pc:sldChg chg="modNotesTx">
        <pc:chgData name="Sandra Ponchon" userId="903260f4-294d-41ea-bf91-8ebc33b99532" providerId="ADAL" clId="{B7074896-88BF-4011-AEA5-074329860E02}" dt="2025-12-16T07:40:01.222" v="23" actId="6549"/>
        <pc:sldMkLst>
          <pc:docMk/>
          <pc:sldMk cId="1772429006" sldId="1323"/>
        </pc:sldMkLst>
      </pc:sldChg>
      <pc:sldChg chg="modNotesTx">
        <pc:chgData name="Sandra Ponchon" userId="903260f4-294d-41ea-bf91-8ebc33b99532" providerId="ADAL" clId="{B7074896-88BF-4011-AEA5-074329860E02}" dt="2025-12-16T07:39:40.288" v="15" actId="6549"/>
        <pc:sldMkLst>
          <pc:docMk/>
          <pc:sldMk cId="2961365209" sldId="1341"/>
        </pc:sldMkLst>
      </pc:sldChg>
      <pc:sldChg chg="modNotesTx">
        <pc:chgData name="Sandra Ponchon" userId="903260f4-294d-41ea-bf91-8ebc33b99532" providerId="ADAL" clId="{B7074896-88BF-4011-AEA5-074329860E02}" dt="2025-12-16T07:40:08.587" v="26" actId="6549"/>
        <pc:sldMkLst>
          <pc:docMk/>
          <pc:sldMk cId="2760666703" sldId="1344"/>
        </pc:sldMkLst>
      </pc:sldChg>
      <pc:sldChg chg="modNotesTx">
        <pc:chgData name="Sandra Ponchon" userId="903260f4-294d-41ea-bf91-8ebc33b99532" providerId="ADAL" clId="{B7074896-88BF-4011-AEA5-074329860E02}" dt="2025-12-16T07:40:06.849" v="25" actId="6549"/>
        <pc:sldMkLst>
          <pc:docMk/>
          <pc:sldMk cId="1575541989" sldId="1417"/>
        </pc:sldMkLst>
      </pc:sldChg>
      <pc:sldChg chg="modNotesTx">
        <pc:chgData name="Sandra Ponchon" userId="903260f4-294d-41ea-bf91-8ebc33b99532" providerId="ADAL" clId="{B7074896-88BF-4011-AEA5-074329860E02}" dt="2025-12-16T07:39:46.047" v="18" actId="6549"/>
        <pc:sldMkLst>
          <pc:docMk/>
          <pc:sldMk cId="4251404861" sldId="1418"/>
        </pc:sldMkLst>
      </pc:sldChg>
      <pc:sldChg chg="modNotesTx">
        <pc:chgData name="Sandra Ponchon" userId="903260f4-294d-41ea-bf91-8ebc33b99532" providerId="ADAL" clId="{B7074896-88BF-4011-AEA5-074329860E02}" dt="2025-12-16T07:39:48.282" v="19" actId="6549"/>
        <pc:sldMkLst>
          <pc:docMk/>
          <pc:sldMk cId="246273589" sldId="1419"/>
        </pc:sldMkLst>
      </pc:sldChg>
      <pc:sldChg chg="modNotesTx">
        <pc:chgData name="Sandra Ponchon" userId="903260f4-294d-41ea-bf91-8ebc33b99532" providerId="ADAL" clId="{B7074896-88BF-4011-AEA5-074329860E02}" dt="2025-12-16T07:39:50.507" v="20" actId="6549"/>
        <pc:sldMkLst>
          <pc:docMk/>
          <pc:sldMk cId="4015151816" sldId="1420"/>
        </pc:sldMkLst>
      </pc:sldChg>
      <pc:sldChg chg="modNotesTx">
        <pc:chgData name="Sandra Ponchon" userId="903260f4-294d-41ea-bf91-8ebc33b99532" providerId="ADAL" clId="{B7074896-88BF-4011-AEA5-074329860E02}" dt="2025-12-16T07:39:42.412" v="16" actId="6549"/>
        <pc:sldMkLst>
          <pc:docMk/>
          <pc:sldMk cId="839407064" sldId="1422"/>
        </pc:sldMkLst>
      </pc:sldChg>
      <pc:sldChg chg="modNotesTx">
        <pc:chgData name="Sandra Ponchon" userId="903260f4-294d-41ea-bf91-8ebc33b99532" providerId="ADAL" clId="{B7074896-88BF-4011-AEA5-074329860E02}" dt="2025-12-16T07:39:44.271" v="17" actId="6549"/>
        <pc:sldMkLst>
          <pc:docMk/>
          <pc:sldMk cId="1805688068" sldId="1423"/>
        </pc:sldMkLst>
      </pc:sldChg>
      <pc:sldChg chg="modNotesTx">
        <pc:chgData name="Sandra Ponchon" userId="903260f4-294d-41ea-bf91-8ebc33b99532" providerId="ADAL" clId="{B7074896-88BF-4011-AEA5-074329860E02}" dt="2025-12-16T07:39:37.520" v="14" actId="6549"/>
        <pc:sldMkLst>
          <pc:docMk/>
          <pc:sldMk cId="1736892520" sldId="1424"/>
        </pc:sldMkLst>
      </pc:sldChg>
      <pc:sldChg chg="del">
        <pc:chgData name="Sandra Ponchon" userId="903260f4-294d-41ea-bf91-8ebc33b99532" providerId="ADAL" clId="{B7074896-88BF-4011-AEA5-074329860E02}" dt="2025-12-16T07:39:15.009" v="4" actId="47"/>
        <pc:sldMkLst>
          <pc:docMk/>
          <pc:sldMk cId="3799992765" sldId="1425"/>
        </pc:sldMkLst>
      </pc:sldChg>
      <pc:sldChg chg="modNotesTx">
        <pc:chgData name="Sandra Ponchon" userId="903260f4-294d-41ea-bf91-8ebc33b99532" providerId="ADAL" clId="{B7074896-88BF-4011-AEA5-074329860E02}" dt="2025-12-16T07:39:24.536" v="12" actId="6549"/>
        <pc:sldMkLst>
          <pc:docMk/>
          <pc:sldMk cId="1894430830" sldId="1430"/>
        </pc:sldMkLst>
      </pc:sldChg>
      <pc:sldChg chg="modNotesTx">
        <pc:chgData name="Sandra Ponchon" userId="903260f4-294d-41ea-bf91-8ebc33b99532" providerId="ADAL" clId="{B7074896-88BF-4011-AEA5-074329860E02}" dt="2025-12-16T07:39:26.901" v="13" actId="6549"/>
        <pc:sldMkLst>
          <pc:docMk/>
          <pc:sldMk cId="1532176024" sldId="1431"/>
        </pc:sldMkLst>
      </pc:sldChg>
      <pc:sldChg chg="del">
        <pc:chgData name="Sandra Ponchon" userId="903260f4-294d-41ea-bf91-8ebc33b99532" providerId="ADAL" clId="{B7074896-88BF-4011-AEA5-074329860E02}" dt="2025-12-16T07:39:12.893" v="1" actId="47"/>
        <pc:sldMkLst>
          <pc:docMk/>
          <pc:sldMk cId="614451485" sldId="1432"/>
        </pc:sldMkLst>
      </pc:sldChg>
      <pc:sldChg chg="del">
        <pc:chgData name="Sandra Ponchon" userId="903260f4-294d-41ea-bf91-8ebc33b99532" providerId="ADAL" clId="{B7074896-88BF-4011-AEA5-074329860E02}" dt="2025-12-16T07:39:16.937" v="7" actId="47"/>
        <pc:sldMkLst>
          <pc:docMk/>
          <pc:sldMk cId="527307164" sldId="1434"/>
        </pc:sldMkLst>
      </pc:sldChg>
      <pc:sldChg chg="del">
        <pc:chgData name="Sandra Ponchon" userId="903260f4-294d-41ea-bf91-8ebc33b99532" providerId="ADAL" clId="{B7074896-88BF-4011-AEA5-074329860E02}" dt="2025-12-16T07:39:17.543" v="8" actId="47"/>
        <pc:sldMkLst>
          <pc:docMk/>
          <pc:sldMk cId="3585429040" sldId="1435"/>
        </pc:sldMkLst>
      </pc:sldChg>
      <pc:sldChg chg="del">
        <pc:chgData name="Sandra Ponchon" userId="903260f4-294d-41ea-bf91-8ebc33b99532" providerId="ADAL" clId="{B7074896-88BF-4011-AEA5-074329860E02}" dt="2025-12-16T07:39:19.270" v="11" actId="47"/>
        <pc:sldMkLst>
          <pc:docMk/>
          <pc:sldMk cId="758431600" sldId="1436"/>
        </pc:sldMkLst>
      </pc:sldChg>
      <pc:sldChg chg="del">
        <pc:chgData name="Sandra Ponchon" userId="903260f4-294d-41ea-bf91-8ebc33b99532" providerId="ADAL" clId="{B7074896-88BF-4011-AEA5-074329860E02}" dt="2025-12-16T07:39:14.306" v="3" actId="47"/>
        <pc:sldMkLst>
          <pc:docMk/>
          <pc:sldMk cId="1736989261" sldId="1437"/>
        </pc:sldMkLst>
      </pc:sldChg>
      <pc:sldChg chg="modSp mod modNotesTx">
        <pc:chgData name="Sandra Ponchon" userId="903260f4-294d-41ea-bf91-8ebc33b99532" providerId="ADAL" clId="{B7074896-88BF-4011-AEA5-074329860E02}" dt="2025-12-16T07:40:24.673" v="58" actId="20577"/>
        <pc:sldMkLst>
          <pc:docMk/>
          <pc:sldMk cId="2590529084" sldId="1438"/>
        </pc:sldMkLst>
        <pc:spChg chg="mod">
          <ac:chgData name="Sandra Ponchon" userId="903260f4-294d-41ea-bf91-8ebc33b99532" providerId="ADAL" clId="{B7074896-88BF-4011-AEA5-074329860E02}" dt="2025-12-16T07:40:24.673" v="58" actId="20577"/>
          <ac:spMkLst>
            <pc:docMk/>
            <pc:sldMk cId="2590529084" sldId="1438"/>
            <ac:spMk id="2" creationId="{BA72CD6C-0C6C-49D9-8112-5032C6D2E0B5}"/>
          </ac:spMkLst>
        </pc:spChg>
      </pc:sldChg>
      <pc:sldChg chg="del">
        <pc:chgData name="Sandra Ponchon" userId="903260f4-294d-41ea-bf91-8ebc33b99532" providerId="ADAL" clId="{B7074896-88BF-4011-AEA5-074329860E02}" dt="2025-12-16T07:39:13.645" v="2" actId="47"/>
        <pc:sldMkLst>
          <pc:docMk/>
          <pc:sldMk cId="1043881028" sldId="1439"/>
        </pc:sldMkLst>
      </pc:sldChg>
      <pc:sldChg chg="del">
        <pc:chgData name="Sandra Ponchon" userId="903260f4-294d-41ea-bf91-8ebc33b99532" providerId="ADAL" clId="{B7074896-88BF-4011-AEA5-074329860E02}" dt="2025-12-16T07:39:15.652" v="5" actId="47"/>
        <pc:sldMkLst>
          <pc:docMk/>
          <pc:sldMk cId="3298804029" sldId="1440"/>
        </pc:sldMkLst>
      </pc:sldChg>
      <pc:sldChg chg="del">
        <pc:chgData name="Sandra Ponchon" userId="903260f4-294d-41ea-bf91-8ebc33b99532" providerId="ADAL" clId="{B7074896-88BF-4011-AEA5-074329860E02}" dt="2025-12-16T07:39:16.312" v="6" actId="47"/>
        <pc:sldMkLst>
          <pc:docMk/>
          <pc:sldMk cId="2652906824" sldId="1441"/>
        </pc:sldMkLst>
      </pc:sldChg>
      <pc:sldChg chg="del">
        <pc:chgData name="Sandra Ponchon" userId="903260f4-294d-41ea-bf91-8ebc33b99532" providerId="ADAL" clId="{B7074896-88BF-4011-AEA5-074329860E02}" dt="2025-12-16T07:39:18.098" v="9" actId="47"/>
        <pc:sldMkLst>
          <pc:docMk/>
          <pc:sldMk cId="4174085943" sldId="1442"/>
        </pc:sldMkLst>
      </pc:sldChg>
      <pc:sldChg chg="del">
        <pc:chgData name="Sandra Ponchon" userId="903260f4-294d-41ea-bf91-8ebc33b99532" providerId="ADAL" clId="{B7074896-88BF-4011-AEA5-074329860E02}" dt="2025-12-16T07:39:18.721" v="10" actId="47"/>
        <pc:sldMkLst>
          <pc:docMk/>
          <pc:sldMk cId="995895203" sldId="1443"/>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6DCECAE-5472-488F-9E0A-D6756C43E9D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fr-FR"/>
        </a:p>
      </dgm:t>
    </dgm:pt>
    <dgm:pt modelId="{753C8EE4-FF85-458C-927C-766C881B160C}">
      <dgm:prSet phldrT="[Texte]" custT="1"/>
      <dgm:spPr>
        <a:solidFill>
          <a:srgbClr val="7FABF5"/>
        </a:solidFill>
        <a:ln>
          <a:solidFill>
            <a:schemeClr val="accent5">
              <a:lumMod val="60000"/>
              <a:lumOff val="40000"/>
            </a:schemeClr>
          </a:solidFill>
        </a:ln>
      </dgm:spPr>
      <dgm:t>
        <a:bodyPr/>
        <a:lstStyle/>
        <a:p>
          <a:pPr>
            <a:buNone/>
          </a:pPr>
          <a:r>
            <a:rPr lang="fr-FR" sz="1600" b="1" dirty="0">
              <a:solidFill>
                <a:schemeClr val="bg1"/>
              </a:solidFill>
              <a:latin typeface="Arial" panose="020B0604020202020204" pitchFamily="34" charset="0"/>
              <a:ea typeface="+mj-ea"/>
              <a:cs typeface="Arial" panose="020B0604020202020204" pitchFamily="34" charset="0"/>
            </a:rPr>
            <a:t>Attendu des actions </a:t>
          </a:r>
          <a:endParaRPr lang="fr-FR" sz="1600" dirty="0">
            <a:solidFill>
              <a:schemeClr val="bg1"/>
            </a:solidFill>
            <a:latin typeface="Arial" panose="020B0604020202020204" pitchFamily="34" charset="0"/>
            <a:cs typeface="Arial" panose="020B0604020202020204" pitchFamily="34" charset="0"/>
          </a:endParaRPr>
        </a:p>
      </dgm:t>
    </dgm:pt>
    <dgm:pt modelId="{CAF5CE5D-B33E-4D3D-B5FD-8244306281C3}" type="parTrans" cxnId="{370F4ADB-C9F4-4D87-9974-BFFED604FF30}">
      <dgm:prSet/>
      <dgm:spPr/>
      <dgm:t>
        <a:bodyPr/>
        <a:lstStyle/>
        <a:p>
          <a:endParaRPr lang="fr-FR" sz="1600">
            <a:latin typeface="Arial" panose="020B0604020202020204" pitchFamily="34" charset="0"/>
            <a:cs typeface="Arial" panose="020B0604020202020204" pitchFamily="34" charset="0"/>
          </a:endParaRPr>
        </a:p>
      </dgm:t>
    </dgm:pt>
    <dgm:pt modelId="{E9503199-5E62-48A9-AEA2-194BC2502EC7}" type="sibTrans" cxnId="{370F4ADB-C9F4-4D87-9974-BFFED604FF30}">
      <dgm:prSet/>
      <dgm:spPr/>
      <dgm:t>
        <a:bodyPr/>
        <a:lstStyle/>
        <a:p>
          <a:endParaRPr lang="fr-FR" sz="1600">
            <a:latin typeface="Arial" panose="020B0604020202020204" pitchFamily="34" charset="0"/>
            <a:cs typeface="Arial" panose="020B0604020202020204" pitchFamily="34" charset="0"/>
          </a:endParaRPr>
        </a:p>
      </dgm:t>
    </dgm:pt>
    <dgm:pt modelId="{A24F83A1-9779-4D96-9D6B-0BF3DA2E7387}">
      <dgm:prSet phldrT="[Texte]" custT="1"/>
      <dgm:spPr>
        <a:solidFill>
          <a:schemeClr val="bg1">
            <a:alpha val="90000"/>
          </a:schemeClr>
        </a:solidFill>
      </dgm:spPr>
      <dgm:t>
        <a:bodyPr/>
        <a:lstStyle/>
        <a:p>
          <a:pPr algn="just">
            <a:buFont typeface="Arial" panose="020B0604020202020204" pitchFamily="34" charset="0"/>
            <a:buChar char="•"/>
          </a:pPr>
          <a:r>
            <a:rPr lang="fr-FR" sz="1600" dirty="0">
              <a:solidFill>
                <a:schemeClr val="tx1"/>
              </a:solidFill>
              <a:latin typeface="Arial" panose="020B0604020202020204" pitchFamily="34" charset="0"/>
              <a:cs typeface="Arial" panose="020B0604020202020204" pitchFamily="34" charset="0"/>
            </a:rPr>
            <a:t>Actions installées </a:t>
          </a:r>
          <a:r>
            <a:rPr lang="fr-FR" sz="1600" b="1" dirty="0">
              <a:solidFill>
                <a:schemeClr val="tx1"/>
              </a:solidFill>
              <a:latin typeface="Arial" panose="020B0604020202020204" pitchFamily="34" charset="0"/>
              <a:cs typeface="Arial" panose="020B0604020202020204" pitchFamily="34" charset="0"/>
            </a:rPr>
            <a:t>dans la durée</a:t>
          </a:r>
          <a:endParaRPr lang="fr-FR" sz="1600" dirty="0">
            <a:latin typeface="Arial" panose="020B0604020202020204" pitchFamily="34" charset="0"/>
            <a:cs typeface="Arial" panose="020B0604020202020204" pitchFamily="34" charset="0"/>
          </a:endParaRPr>
        </a:p>
      </dgm:t>
    </dgm:pt>
    <dgm:pt modelId="{25C6092D-1F9F-4CCE-8B5A-A4CBCC46291D}" type="parTrans" cxnId="{FA42A3E3-B38B-4882-9B59-C9A726D93CAB}">
      <dgm:prSet/>
      <dgm:spPr/>
      <dgm:t>
        <a:bodyPr/>
        <a:lstStyle/>
        <a:p>
          <a:endParaRPr lang="fr-FR" sz="1600">
            <a:latin typeface="Arial" panose="020B0604020202020204" pitchFamily="34" charset="0"/>
            <a:cs typeface="Arial" panose="020B0604020202020204" pitchFamily="34" charset="0"/>
          </a:endParaRPr>
        </a:p>
      </dgm:t>
    </dgm:pt>
    <dgm:pt modelId="{7F451F77-7EB4-4048-B6F8-4CA4CD64A4DE}" type="sibTrans" cxnId="{FA42A3E3-B38B-4882-9B59-C9A726D93CAB}">
      <dgm:prSet/>
      <dgm:spPr/>
      <dgm:t>
        <a:bodyPr/>
        <a:lstStyle/>
        <a:p>
          <a:endParaRPr lang="fr-FR" sz="1600">
            <a:latin typeface="Arial" panose="020B0604020202020204" pitchFamily="34" charset="0"/>
            <a:cs typeface="Arial" panose="020B0604020202020204" pitchFamily="34" charset="0"/>
          </a:endParaRPr>
        </a:p>
      </dgm:t>
    </dgm:pt>
    <dgm:pt modelId="{6D510797-F661-4381-A4D5-723E53BC2A19}">
      <dgm:prSet phldrT="[Texte]" custT="1"/>
      <dgm:spPr>
        <a:solidFill>
          <a:srgbClr val="7FABF5"/>
        </a:solidFill>
        <a:ln w="12700" cap="flat" cmpd="sng" algn="ctr">
          <a:solidFill>
            <a:srgbClr val="5B9BD5">
              <a:lumMod val="60000"/>
              <a:lumOff val="40000"/>
            </a:srgbClr>
          </a:solidFill>
          <a:prstDash val="solid"/>
          <a:miter lim="800000"/>
        </a:ln>
        <a:effectLst/>
      </dgm:spPr>
      <dgm:t>
        <a:bodyPr spcFirstLastPara="0" vert="horz" wrap="square" lIns="142240" tIns="81280" rIns="142240" bIns="81280" numCol="1" spcCol="1270" anchor="ctr" anchorCtr="0"/>
        <a:lstStyle/>
        <a:p>
          <a:r>
            <a:rPr lang="fr-FR" sz="1600" b="1" dirty="0">
              <a:solidFill>
                <a:schemeClr val="bg1"/>
              </a:solidFill>
              <a:latin typeface="Arial" panose="020B0604020202020204" pitchFamily="34" charset="0"/>
              <a:cs typeface="Arial" panose="020B0604020202020204" pitchFamily="34" charset="0"/>
              <a:sym typeface="Wingdings" panose="05000000000000000000" pitchFamily="2" charset="2"/>
            </a:rPr>
            <a:t>Populations ciblées </a:t>
          </a:r>
          <a:endParaRPr lang="fr-FR" sz="1600" dirty="0">
            <a:solidFill>
              <a:schemeClr val="bg1"/>
            </a:solidFill>
            <a:latin typeface="Arial" panose="020B0604020202020204" pitchFamily="34" charset="0"/>
            <a:cs typeface="Arial" panose="020B0604020202020204" pitchFamily="34" charset="0"/>
          </a:endParaRPr>
        </a:p>
      </dgm:t>
    </dgm:pt>
    <dgm:pt modelId="{5DA0ADC3-9C49-401E-A7BB-BAE5DF99D4A9}" type="parTrans" cxnId="{6A5D6C85-5700-424D-BDBF-BF1F659694B7}">
      <dgm:prSet/>
      <dgm:spPr/>
      <dgm:t>
        <a:bodyPr/>
        <a:lstStyle/>
        <a:p>
          <a:endParaRPr lang="fr-FR" sz="1600">
            <a:latin typeface="Arial" panose="020B0604020202020204" pitchFamily="34" charset="0"/>
            <a:cs typeface="Arial" panose="020B0604020202020204" pitchFamily="34" charset="0"/>
          </a:endParaRPr>
        </a:p>
      </dgm:t>
    </dgm:pt>
    <dgm:pt modelId="{EA8E6A66-A24D-4096-BD00-0B551493106B}" type="sibTrans" cxnId="{6A5D6C85-5700-424D-BDBF-BF1F659694B7}">
      <dgm:prSet/>
      <dgm:spPr/>
      <dgm:t>
        <a:bodyPr/>
        <a:lstStyle/>
        <a:p>
          <a:endParaRPr lang="fr-FR" sz="1600">
            <a:latin typeface="Arial" panose="020B0604020202020204" pitchFamily="34" charset="0"/>
            <a:cs typeface="Arial" panose="020B0604020202020204" pitchFamily="34" charset="0"/>
          </a:endParaRPr>
        </a:p>
      </dgm:t>
    </dgm:pt>
    <dgm:pt modelId="{C335BDCF-6735-4201-B33C-DBD506A6F228}">
      <dgm:prSet phldrT="[Texte]" custT="1"/>
      <dgm:spPr>
        <a:solidFill>
          <a:schemeClr val="bg1">
            <a:alpha val="90000"/>
          </a:schemeClr>
        </a:solidFill>
      </dgm:spPr>
      <dgm:t>
        <a:bodyPr/>
        <a:lstStyle/>
        <a:p>
          <a:pPr algn="l">
            <a:buNone/>
          </a:pPr>
          <a:endParaRPr lang="fr-FR" sz="1600" dirty="0">
            <a:latin typeface="Arial" panose="020B0604020202020204" pitchFamily="34" charset="0"/>
            <a:cs typeface="Arial" panose="020B0604020202020204" pitchFamily="34" charset="0"/>
          </a:endParaRPr>
        </a:p>
      </dgm:t>
    </dgm:pt>
    <dgm:pt modelId="{037F87CA-C9EB-4BF6-9F91-22B4B1F9F71F}" type="parTrans" cxnId="{8537B063-5363-4F05-8662-F6F814FE733A}">
      <dgm:prSet/>
      <dgm:spPr/>
      <dgm:t>
        <a:bodyPr/>
        <a:lstStyle/>
        <a:p>
          <a:endParaRPr lang="fr-FR" sz="1600">
            <a:latin typeface="Arial" panose="020B0604020202020204" pitchFamily="34" charset="0"/>
            <a:cs typeface="Arial" panose="020B0604020202020204" pitchFamily="34" charset="0"/>
          </a:endParaRPr>
        </a:p>
      </dgm:t>
    </dgm:pt>
    <dgm:pt modelId="{189A08F6-F8D0-4F36-B01F-5F7ADFB89BF9}" type="sibTrans" cxnId="{8537B063-5363-4F05-8662-F6F814FE733A}">
      <dgm:prSet/>
      <dgm:spPr/>
      <dgm:t>
        <a:bodyPr/>
        <a:lstStyle/>
        <a:p>
          <a:endParaRPr lang="fr-FR" sz="1600">
            <a:latin typeface="Arial" panose="020B0604020202020204" pitchFamily="34" charset="0"/>
            <a:cs typeface="Arial" panose="020B0604020202020204" pitchFamily="34" charset="0"/>
          </a:endParaRPr>
        </a:p>
      </dgm:t>
    </dgm:pt>
    <dgm:pt modelId="{AD65628D-6AE2-4C55-858B-39685294F490}">
      <dgm:prSet phldrT="[Texte]" custT="1"/>
      <dgm:spPr>
        <a:solidFill>
          <a:schemeClr val="bg1">
            <a:alpha val="90000"/>
          </a:schemeClr>
        </a:solidFill>
      </dgm:spPr>
      <dgm:t>
        <a:bodyPr/>
        <a:lstStyle/>
        <a:p>
          <a:pPr algn="just">
            <a:buFont typeface="Arial" panose="020B0604020202020204" pitchFamily="34" charset="0"/>
            <a:buChar char="•"/>
          </a:pPr>
          <a:r>
            <a:rPr lang="fr-FR" sz="1600" dirty="0">
              <a:latin typeface="Arial" panose="020B0604020202020204" pitchFamily="34" charset="0"/>
              <a:cs typeface="Arial" panose="020B0604020202020204" pitchFamily="34" charset="0"/>
              <a:sym typeface="Wingdings" panose="05000000000000000000" pitchFamily="2" charset="2"/>
            </a:rPr>
            <a:t>Les populations </a:t>
          </a:r>
          <a:r>
            <a:rPr lang="fr-FR" sz="1600" b="1" dirty="0">
              <a:latin typeface="Arial" panose="020B0604020202020204" pitchFamily="34" charset="0"/>
              <a:cs typeface="Arial" panose="020B0604020202020204" pitchFamily="34" charset="0"/>
              <a:sym typeface="Wingdings" panose="05000000000000000000" pitchFamily="2" charset="2"/>
            </a:rPr>
            <a:t>éligibles</a:t>
          </a:r>
          <a:r>
            <a:rPr lang="fr-FR" sz="1600" dirty="0">
              <a:latin typeface="Arial" panose="020B0604020202020204" pitchFamily="34" charset="0"/>
              <a:cs typeface="Arial" panose="020B0604020202020204" pitchFamily="34" charset="0"/>
              <a:sym typeface="Wingdings" panose="05000000000000000000" pitchFamily="2" charset="2"/>
            </a:rPr>
            <a:t> aux différents dépistages organisés </a:t>
          </a:r>
          <a:r>
            <a:rPr lang="fr-FR" sz="1600" b="1" dirty="0">
              <a:solidFill>
                <a:schemeClr val="tx1"/>
              </a:solidFill>
              <a:latin typeface="Arial" panose="020B0604020202020204" pitchFamily="34" charset="0"/>
              <a:cs typeface="Arial" panose="020B0604020202020204" pitchFamily="34" charset="0"/>
              <a:sym typeface="Wingdings" panose="05000000000000000000" pitchFamily="2" charset="2"/>
            </a:rPr>
            <a:t>dans un objectif de réduction des inégalités sociales et territoriales de santé </a:t>
          </a:r>
          <a:endParaRPr lang="fr-FR" sz="1600" b="1" dirty="0">
            <a:solidFill>
              <a:schemeClr val="tx1"/>
            </a:solidFill>
            <a:latin typeface="Arial" panose="020B0604020202020204" pitchFamily="34" charset="0"/>
            <a:cs typeface="Arial" panose="020B0604020202020204" pitchFamily="34" charset="0"/>
          </a:endParaRPr>
        </a:p>
      </dgm:t>
    </dgm:pt>
    <dgm:pt modelId="{1D1C9304-B38C-4B81-8AE2-134F90004839}" type="parTrans" cxnId="{4A7A51E8-80D1-41FD-8851-FDACDEE0E642}">
      <dgm:prSet/>
      <dgm:spPr/>
      <dgm:t>
        <a:bodyPr/>
        <a:lstStyle/>
        <a:p>
          <a:endParaRPr lang="fr-FR" sz="1600">
            <a:latin typeface="Arial" panose="020B0604020202020204" pitchFamily="34" charset="0"/>
            <a:cs typeface="Arial" panose="020B0604020202020204" pitchFamily="34" charset="0"/>
          </a:endParaRPr>
        </a:p>
      </dgm:t>
    </dgm:pt>
    <dgm:pt modelId="{A6156F27-E4EF-48C3-AEDF-BA689B9A58D9}" type="sibTrans" cxnId="{4A7A51E8-80D1-41FD-8851-FDACDEE0E642}">
      <dgm:prSet/>
      <dgm:spPr/>
      <dgm:t>
        <a:bodyPr/>
        <a:lstStyle/>
        <a:p>
          <a:endParaRPr lang="fr-FR" sz="1600">
            <a:latin typeface="Arial" panose="020B0604020202020204" pitchFamily="34" charset="0"/>
            <a:cs typeface="Arial" panose="020B0604020202020204" pitchFamily="34" charset="0"/>
          </a:endParaRPr>
        </a:p>
      </dgm:t>
    </dgm:pt>
    <dgm:pt modelId="{6A458202-ED5C-493C-973D-34935755AA49}">
      <dgm:prSet phldrT="[Texte]" custT="1"/>
      <dgm:spPr>
        <a:solidFill>
          <a:srgbClr val="7FABF5"/>
        </a:solidFill>
        <a:ln w="12700" cap="flat" cmpd="sng" algn="ctr">
          <a:solidFill>
            <a:srgbClr val="5B9BD5">
              <a:lumMod val="60000"/>
              <a:lumOff val="40000"/>
            </a:srgbClr>
          </a:solidFill>
          <a:prstDash val="solid"/>
          <a:miter lim="800000"/>
        </a:ln>
        <a:effectLst/>
      </dgm:spPr>
      <dgm:t>
        <a:bodyPr spcFirstLastPara="0" vert="horz" wrap="square" lIns="142240" tIns="81280" rIns="142240" bIns="81280" numCol="1" spcCol="1270" anchor="ctr" anchorCtr="0"/>
        <a:lstStyle/>
        <a:p>
          <a:r>
            <a:rPr lang="fr-FR" sz="1600" b="1" kern="1200" dirty="0">
              <a:solidFill>
                <a:prstClr val="white"/>
              </a:solidFill>
              <a:latin typeface="Arial" panose="020B0604020202020204" pitchFamily="34" charset="0"/>
              <a:ea typeface="+mn-ea"/>
              <a:cs typeface="Arial" panose="020B0604020202020204" pitchFamily="34" charset="0"/>
            </a:rPr>
            <a:t>Typologie</a:t>
          </a:r>
          <a:r>
            <a:rPr lang="fr-FR" sz="1600" b="1" kern="1200" dirty="0">
              <a:solidFill>
                <a:srgbClr val="CC0066"/>
              </a:solidFill>
              <a:latin typeface="Arial" panose="020B0604020202020204" pitchFamily="34" charset="0"/>
              <a:cs typeface="Arial" panose="020B0604020202020204" pitchFamily="34" charset="0"/>
            </a:rPr>
            <a:t> </a:t>
          </a:r>
          <a:r>
            <a:rPr lang="fr-FR" sz="1600" b="1" kern="1200" dirty="0">
              <a:solidFill>
                <a:schemeClr val="bg1"/>
              </a:solidFill>
              <a:latin typeface="Arial" panose="020B0604020202020204" pitchFamily="34" charset="0"/>
              <a:cs typeface="Arial" panose="020B0604020202020204" pitchFamily="34" charset="0"/>
            </a:rPr>
            <a:t>d’action éligible </a:t>
          </a:r>
          <a:endParaRPr lang="fr-FR" sz="1600" kern="1200" dirty="0">
            <a:solidFill>
              <a:schemeClr val="bg1"/>
            </a:solidFill>
            <a:latin typeface="Arial" panose="020B0604020202020204" pitchFamily="34" charset="0"/>
            <a:cs typeface="Arial" panose="020B0604020202020204" pitchFamily="34" charset="0"/>
          </a:endParaRPr>
        </a:p>
      </dgm:t>
    </dgm:pt>
    <dgm:pt modelId="{588BCF12-EC06-4271-A0B1-7F87DCAB5AB4}" type="parTrans" cxnId="{0112A711-F378-4935-9E0C-B94A46008BE4}">
      <dgm:prSet/>
      <dgm:spPr/>
      <dgm:t>
        <a:bodyPr/>
        <a:lstStyle/>
        <a:p>
          <a:endParaRPr lang="fr-FR" sz="1600">
            <a:latin typeface="Arial" panose="020B0604020202020204" pitchFamily="34" charset="0"/>
            <a:cs typeface="Arial" panose="020B0604020202020204" pitchFamily="34" charset="0"/>
          </a:endParaRPr>
        </a:p>
      </dgm:t>
    </dgm:pt>
    <dgm:pt modelId="{667CEFB8-B7D6-4AF1-851D-0D955D40D9EB}" type="sibTrans" cxnId="{0112A711-F378-4935-9E0C-B94A46008BE4}">
      <dgm:prSet/>
      <dgm:spPr/>
      <dgm:t>
        <a:bodyPr/>
        <a:lstStyle/>
        <a:p>
          <a:endParaRPr lang="fr-FR" sz="1600">
            <a:latin typeface="Arial" panose="020B0604020202020204" pitchFamily="34" charset="0"/>
            <a:cs typeface="Arial" panose="020B0604020202020204" pitchFamily="34" charset="0"/>
          </a:endParaRPr>
        </a:p>
      </dgm:t>
    </dgm:pt>
    <dgm:pt modelId="{2518934D-5A70-4E5B-B431-134D65E647BC}">
      <dgm:prSet phldrT="[Texte]" custT="1"/>
      <dgm:spPr>
        <a:solidFill>
          <a:schemeClr val="bg1">
            <a:alpha val="90000"/>
          </a:schemeClr>
        </a:solidFill>
      </dgm:spPr>
      <dgm:t>
        <a:bodyPr/>
        <a:lstStyle/>
        <a:p>
          <a:pPr algn="just"/>
          <a:r>
            <a:rPr lang="fr-FR" sz="1600" b="1" dirty="0">
              <a:latin typeface="Arial" panose="020B0604020202020204" pitchFamily="34" charset="0"/>
              <a:cs typeface="Arial" panose="020B0604020202020204" pitchFamily="34" charset="0"/>
            </a:rPr>
            <a:t>Informations</a:t>
          </a:r>
          <a:r>
            <a:rPr lang="fr-FR" sz="1600" dirty="0">
              <a:latin typeface="Arial" panose="020B0604020202020204" pitchFamily="34" charset="0"/>
              <a:cs typeface="Arial" panose="020B0604020202020204" pitchFamily="34" charset="0"/>
            </a:rPr>
            <a:t> sur les dépistages </a:t>
          </a:r>
        </a:p>
      </dgm:t>
    </dgm:pt>
    <dgm:pt modelId="{37D1D6CB-A7F1-44E9-9BA0-AE4F4579F219}" type="parTrans" cxnId="{C2A9D784-573A-465B-84CD-57470B413993}">
      <dgm:prSet/>
      <dgm:spPr/>
      <dgm:t>
        <a:bodyPr/>
        <a:lstStyle/>
        <a:p>
          <a:endParaRPr lang="fr-FR" sz="1600">
            <a:latin typeface="Arial" panose="020B0604020202020204" pitchFamily="34" charset="0"/>
            <a:cs typeface="Arial" panose="020B0604020202020204" pitchFamily="34" charset="0"/>
          </a:endParaRPr>
        </a:p>
      </dgm:t>
    </dgm:pt>
    <dgm:pt modelId="{04362F78-F1B1-43AA-907F-C377F449C22D}" type="sibTrans" cxnId="{C2A9D784-573A-465B-84CD-57470B413993}">
      <dgm:prSet/>
      <dgm:spPr/>
      <dgm:t>
        <a:bodyPr/>
        <a:lstStyle/>
        <a:p>
          <a:endParaRPr lang="fr-FR" sz="1600">
            <a:latin typeface="Arial" panose="020B0604020202020204" pitchFamily="34" charset="0"/>
            <a:cs typeface="Arial" panose="020B0604020202020204" pitchFamily="34" charset="0"/>
          </a:endParaRPr>
        </a:p>
      </dgm:t>
    </dgm:pt>
    <dgm:pt modelId="{3AEC53DA-3D6E-454C-8CB2-AFF46C2F7530}">
      <dgm:prSet custT="1"/>
      <dgm:spPr>
        <a:solidFill>
          <a:schemeClr val="bg1">
            <a:alpha val="90000"/>
          </a:schemeClr>
        </a:solidFill>
      </dgm:spPr>
      <dgm:t>
        <a:bodyPr/>
        <a:lstStyle/>
        <a:p>
          <a:pPr algn="just">
            <a:buNone/>
          </a:pPr>
          <a:r>
            <a:rPr lang="fr-FR" sz="1600" dirty="0">
              <a:latin typeface="Arial" panose="020B0604020202020204" pitchFamily="34" charset="0"/>
              <a:cs typeface="Arial" panose="020B0604020202020204" pitchFamily="34" charset="0"/>
              <a:sym typeface="Wingdings" panose="05000000000000000000" pitchFamily="2" charset="2"/>
            </a:rPr>
            <a:t>Les populations pour lesquelles </a:t>
          </a:r>
          <a:r>
            <a:rPr lang="fr-FR" sz="1600" b="1" dirty="0">
              <a:latin typeface="Arial" panose="020B0604020202020204" pitchFamily="34" charset="0"/>
              <a:cs typeface="Arial" panose="020B0604020202020204" pitchFamily="34" charset="0"/>
              <a:sym typeface="Wingdings" panose="05000000000000000000" pitchFamily="2" charset="2"/>
            </a:rPr>
            <a:t>le renoncement aux soins et l’exclusion du système de santé </a:t>
          </a:r>
          <a:r>
            <a:rPr lang="fr-FR" sz="1600" dirty="0">
              <a:latin typeface="Arial" panose="020B0604020202020204" pitchFamily="34" charset="0"/>
              <a:cs typeface="Arial" panose="020B0604020202020204" pitchFamily="34" charset="0"/>
              <a:sym typeface="Wingdings" panose="05000000000000000000" pitchFamily="2" charset="2"/>
            </a:rPr>
            <a:t>sont grandissants</a:t>
          </a:r>
        </a:p>
      </dgm:t>
    </dgm:pt>
    <dgm:pt modelId="{199965A1-CF1A-4E01-9B6D-C32251CB5DC4}" type="parTrans" cxnId="{E33FAAA2-4747-4FF7-B400-4ED5B946B34C}">
      <dgm:prSet/>
      <dgm:spPr/>
      <dgm:t>
        <a:bodyPr/>
        <a:lstStyle/>
        <a:p>
          <a:endParaRPr lang="fr-FR" sz="1600">
            <a:latin typeface="Arial" panose="020B0604020202020204" pitchFamily="34" charset="0"/>
            <a:cs typeface="Arial" panose="020B0604020202020204" pitchFamily="34" charset="0"/>
          </a:endParaRPr>
        </a:p>
      </dgm:t>
    </dgm:pt>
    <dgm:pt modelId="{A938E2AB-0D34-4792-8240-4212CCD8B0F0}" type="sibTrans" cxnId="{E33FAAA2-4747-4FF7-B400-4ED5B946B34C}">
      <dgm:prSet/>
      <dgm:spPr/>
      <dgm:t>
        <a:bodyPr/>
        <a:lstStyle/>
        <a:p>
          <a:endParaRPr lang="fr-FR" sz="1600">
            <a:latin typeface="Arial" panose="020B0604020202020204" pitchFamily="34" charset="0"/>
            <a:cs typeface="Arial" panose="020B0604020202020204" pitchFamily="34" charset="0"/>
          </a:endParaRPr>
        </a:p>
      </dgm:t>
    </dgm:pt>
    <dgm:pt modelId="{BAC9E74B-67CC-4760-867F-75AEA55FDC0A}">
      <dgm:prSet custT="1"/>
      <dgm:spPr>
        <a:solidFill>
          <a:schemeClr val="bg1">
            <a:alpha val="90000"/>
          </a:schemeClr>
        </a:solidFill>
      </dgm:spPr>
      <dgm:t>
        <a:bodyPr/>
        <a:lstStyle/>
        <a:p>
          <a:pPr algn="just"/>
          <a:r>
            <a:rPr lang="fr-FR" sz="1600" dirty="0">
              <a:latin typeface="Arial" panose="020B0604020202020204" pitchFamily="34" charset="0"/>
              <a:cs typeface="Arial" panose="020B0604020202020204" pitchFamily="34" charset="0"/>
            </a:rPr>
            <a:t>Actions favorisants la </a:t>
          </a:r>
          <a:r>
            <a:rPr lang="fr-FR" sz="1600" b="1" dirty="0">
              <a:latin typeface="Arial" panose="020B0604020202020204" pitchFamily="34" charset="0"/>
              <a:cs typeface="Arial" panose="020B0604020202020204" pitchFamily="34" charset="0"/>
            </a:rPr>
            <a:t>fidélisation</a:t>
          </a:r>
          <a:r>
            <a:rPr lang="fr-FR" sz="1600" dirty="0">
              <a:latin typeface="Arial" panose="020B0604020202020204" pitchFamily="34" charset="0"/>
              <a:cs typeface="Arial" panose="020B0604020202020204" pitchFamily="34" charset="0"/>
            </a:rPr>
            <a:t> des habitants aux DO</a:t>
          </a:r>
        </a:p>
      </dgm:t>
    </dgm:pt>
    <dgm:pt modelId="{3C023228-BAA2-4C43-B2DC-A1E4306DCE7A}" type="parTrans" cxnId="{97FD9B19-CA5B-47A4-A44E-25BE43AC98BE}">
      <dgm:prSet/>
      <dgm:spPr/>
      <dgm:t>
        <a:bodyPr/>
        <a:lstStyle/>
        <a:p>
          <a:endParaRPr lang="fr-FR" sz="1600">
            <a:latin typeface="Arial" panose="020B0604020202020204" pitchFamily="34" charset="0"/>
            <a:cs typeface="Arial" panose="020B0604020202020204" pitchFamily="34" charset="0"/>
          </a:endParaRPr>
        </a:p>
      </dgm:t>
    </dgm:pt>
    <dgm:pt modelId="{FEEC9D98-2402-4466-9966-92B3B0C2796B}" type="sibTrans" cxnId="{97FD9B19-CA5B-47A4-A44E-25BE43AC98BE}">
      <dgm:prSet/>
      <dgm:spPr/>
      <dgm:t>
        <a:bodyPr/>
        <a:lstStyle/>
        <a:p>
          <a:endParaRPr lang="fr-FR" sz="1600">
            <a:latin typeface="Arial" panose="020B0604020202020204" pitchFamily="34" charset="0"/>
            <a:cs typeface="Arial" panose="020B0604020202020204" pitchFamily="34" charset="0"/>
          </a:endParaRPr>
        </a:p>
      </dgm:t>
    </dgm:pt>
    <dgm:pt modelId="{A694F8A5-FD0E-466F-B318-1EE3D748098D}">
      <dgm:prSet phldrT="[Texte]" custT="1"/>
      <dgm:spPr>
        <a:solidFill>
          <a:schemeClr val="bg1">
            <a:alpha val="90000"/>
          </a:schemeClr>
        </a:solidFill>
      </dgm:spPr>
      <dgm:t>
        <a:bodyPr/>
        <a:lstStyle/>
        <a:p>
          <a:pPr algn="just">
            <a:buFont typeface="Arial" panose="020B0604020202020204" pitchFamily="34" charset="0"/>
            <a:buChar char="•"/>
          </a:pPr>
          <a:r>
            <a:rPr lang="fr-FR" sz="1600" b="1" dirty="0">
              <a:latin typeface="Arial" panose="020B0604020202020204" pitchFamily="34" charset="0"/>
              <a:cs typeface="Arial" panose="020B0604020202020204" pitchFamily="34" charset="0"/>
            </a:rPr>
            <a:t>Parcours</a:t>
          </a:r>
          <a:r>
            <a:rPr lang="fr-FR" sz="1600" dirty="0">
              <a:latin typeface="Arial" panose="020B0604020202020204" pitchFamily="34" charset="0"/>
              <a:cs typeface="Arial" panose="020B0604020202020204" pitchFamily="34" charset="0"/>
            </a:rPr>
            <a:t> de dépistages et </a:t>
          </a:r>
          <a:r>
            <a:rPr lang="fr-FR" sz="1600" b="1" dirty="0">
              <a:latin typeface="Arial" panose="020B0604020202020204" pitchFamily="34" charset="0"/>
              <a:cs typeface="Arial" panose="020B0604020202020204" pitchFamily="34" charset="0"/>
            </a:rPr>
            <a:t>suivi</a:t>
          </a:r>
          <a:r>
            <a:rPr lang="fr-FR" sz="1600" dirty="0">
              <a:latin typeface="Arial" panose="020B0604020202020204" pitchFamily="34" charset="0"/>
              <a:cs typeface="Arial" panose="020B0604020202020204" pitchFamily="34" charset="0"/>
            </a:rPr>
            <a:t> des participants,</a:t>
          </a:r>
        </a:p>
      </dgm:t>
    </dgm:pt>
    <dgm:pt modelId="{0FBD441F-045A-4522-B016-D9CE12C5D5A6}" type="parTrans" cxnId="{397C98DB-81B4-420E-A4A4-F78D713946B1}">
      <dgm:prSet/>
      <dgm:spPr/>
      <dgm:t>
        <a:bodyPr/>
        <a:lstStyle/>
        <a:p>
          <a:endParaRPr lang="fr-FR" sz="1600">
            <a:latin typeface="Arial" panose="020B0604020202020204" pitchFamily="34" charset="0"/>
            <a:cs typeface="Arial" panose="020B0604020202020204" pitchFamily="34" charset="0"/>
          </a:endParaRPr>
        </a:p>
      </dgm:t>
    </dgm:pt>
    <dgm:pt modelId="{4FF02F78-1D5A-4CA2-8D98-E3231D21FB5E}" type="sibTrans" cxnId="{397C98DB-81B4-420E-A4A4-F78D713946B1}">
      <dgm:prSet/>
      <dgm:spPr/>
      <dgm:t>
        <a:bodyPr/>
        <a:lstStyle/>
        <a:p>
          <a:endParaRPr lang="fr-FR" sz="1600">
            <a:latin typeface="Arial" panose="020B0604020202020204" pitchFamily="34" charset="0"/>
            <a:cs typeface="Arial" panose="020B0604020202020204" pitchFamily="34" charset="0"/>
          </a:endParaRPr>
        </a:p>
      </dgm:t>
    </dgm:pt>
    <dgm:pt modelId="{6205E35D-61ED-4408-BA0C-A780DABA9BA2}">
      <dgm:prSet phldrT="[Texte]" custT="1"/>
      <dgm:spPr>
        <a:solidFill>
          <a:schemeClr val="bg1">
            <a:alpha val="90000"/>
          </a:schemeClr>
        </a:solidFill>
      </dgm:spPr>
      <dgm:t>
        <a:bodyPr/>
        <a:lstStyle/>
        <a:p>
          <a:pPr algn="just">
            <a:buFont typeface="Arial" panose="020B0604020202020204" pitchFamily="34" charset="0"/>
            <a:buChar char="•"/>
          </a:pPr>
          <a:r>
            <a:rPr lang="fr-FR" sz="1600" b="1" dirty="0">
              <a:solidFill>
                <a:schemeClr val="tx1"/>
              </a:solidFill>
              <a:latin typeface="Arial" panose="020B0604020202020204" pitchFamily="34" charset="0"/>
              <a:cs typeface="Arial" panose="020B0604020202020204" pitchFamily="34" charset="0"/>
            </a:rPr>
            <a:t>S’appuyer sur </a:t>
          </a:r>
          <a:r>
            <a:rPr lang="fr-FR" sz="1600" dirty="0">
              <a:solidFill>
                <a:schemeClr val="tx1"/>
              </a:solidFill>
              <a:latin typeface="Arial" panose="020B0604020202020204" pitchFamily="34" charset="0"/>
              <a:cs typeface="Arial" panose="020B0604020202020204" pitchFamily="34" charset="0"/>
            </a:rPr>
            <a:t>les diagnostics des </a:t>
          </a:r>
          <a:r>
            <a:rPr lang="fr-FR" sz="1600" b="1" dirty="0">
              <a:solidFill>
                <a:schemeClr val="tx1"/>
              </a:solidFill>
              <a:latin typeface="Arial" panose="020B0604020202020204" pitchFamily="34" charset="0"/>
              <a:cs typeface="Arial" panose="020B0604020202020204" pitchFamily="34" charset="0"/>
            </a:rPr>
            <a:t>projets de territoires DO existants</a:t>
          </a:r>
          <a:r>
            <a:rPr lang="fr-FR" sz="1600" dirty="0">
              <a:solidFill>
                <a:schemeClr val="tx1"/>
              </a:solidFill>
              <a:latin typeface="Arial" panose="020B0604020202020204" pitchFamily="34" charset="0"/>
              <a:cs typeface="Arial" panose="020B0604020202020204" pitchFamily="34" charset="0"/>
            </a:rPr>
            <a:t>,</a:t>
          </a:r>
          <a:endParaRPr lang="fr-FR" sz="1600" dirty="0">
            <a:latin typeface="Arial" panose="020B0604020202020204" pitchFamily="34" charset="0"/>
            <a:cs typeface="Arial" panose="020B0604020202020204" pitchFamily="34" charset="0"/>
          </a:endParaRPr>
        </a:p>
      </dgm:t>
    </dgm:pt>
    <dgm:pt modelId="{D0BD2573-6D63-40FE-AE5A-1B96A68A4BC5}" type="parTrans" cxnId="{ED7550AE-67B1-4E3A-94EC-7756185DCE5C}">
      <dgm:prSet/>
      <dgm:spPr/>
      <dgm:t>
        <a:bodyPr/>
        <a:lstStyle/>
        <a:p>
          <a:endParaRPr lang="fr-FR" sz="1600">
            <a:latin typeface="Arial" panose="020B0604020202020204" pitchFamily="34" charset="0"/>
            <a:cs typeface="Arial" panose="020B0604020202020204" pitchFamily="34" charset="0"/>
          </a:endParaRPr>
        </a:p>
      </dgm:t>
    </dgm:pt>
    <dgm:pt modelId="{7E4E7637-725E-4DCD-A258-5E7BA57FC190}" type="sibTrans" cxnId="{ED7550AE-67B1-4E3A-94EC-7756185DCE5C}">
      <dgm:prSet/>
      <dgm:spPr/>
      <dgm:t>
        <a:bodyPr/>
        <a:lstStyle/>
        <a:p>
          <a:endParaRPr lang="fr-FR" sz="1600">
            <a:latin typeface="Arial" panose="020B0604020202020204" pitchFamily="34" charset="0"/>
            <a:cs typeface="Arial" panose="020B0604020202020204" pitchFamily="34" charset="0"/>
          </a:endParaRPr>
        </a:p>
      </dgm:t>
    </dgm:pt>
    <dgm:pt modelId="{F27E5B2B-4FC9-4C60-BB19-CA0EE579488A}">
      <dgm:prSet phldrT="[Texte]" custT="1"/>
      <dgm:spPr>
        <a:solidFill>
          <a:schemeClr val="bg1">
            <a:alpha val="90000"/>
          </a:schemeClr>
        </a:solidFill>
      </dgm:spPr>
      <dgm:t>
        <a:bodyPr/>
        <a:lstStyle/>
        <a:p>
          <a:pPr algn="just">
            <a:buFont typeface="Arial" panose="020B0604020202020204" pitchFamily="34" charset="0"/>
            <a:buChar char="•"/>
          </a:pPr>
          <a:r>
            <a:rPr lang="fr-FR" sz="1600" dirty="0">
              <a:solidFill>
                <a:schemeClr val="tx1"/>
              </a:solidFill>
              <a:latin typeface="Arial" panose="020B0604020202020204" pitchFamily="34" charset="0"/>
              <a:cs typeface="Arial" panose="020B0604020202020204" pitchFamily="34" charset="0"/>
            </a:rPr>
            <a:t>Veiller à </a:t>
          </a:r>
          <a:r>
            <a:rPr lang="fr-FR" sz="1600" b="1" dirty="0">
              <a:solidFill>
                <a:schemeClr val="tx1"/>
              </a:solidFill>
              <a:latin typeface="Arial" panose="020B0604020202020204" pitchFamily="34" charset="0"/>
              <a:cs typeface="Arial" panose="020B0604020202020204" pitchFamily="34" charset="0"/>
            </a:rPr>
            <a:t>l’implication des acteurs clés </a:t>
          </a:r>
          <a:r>
            <a:rPr lang="fr-FR" sz="1600" dirty="0">
              <a:solidFill>
                <a:schemeClr val="tx1"/>
              </a:solidFill>
              <a:latin typeface="Arial" panose="020B0604020202020204" pitchFamily="34" charset="0"/>
              <a:cs typeface="Arial" panose="020B0604020202020204" pitchFamily="34" charset="0"/>
            </a:rPr>
            <a:t>des DO,</a:t>
          </a:r>
          <a:endParaRPr lang="fr-FR" sz="1600" dirty="0">
            <a:latin typeface="Arial" panose="020B0604020202020204" pitchFamily="34" charset="0"/>
            <a:cs typeface="Arial" panose="020B0604020202020204" pitchFamily="34" charset="0"/>
          </a:endParaRPr>
        </a:p>
      </dgm:t>
    </dgm:pt>
    <dgm:pt modelId="{D6CD874B-2D54-4F70-A383-6812DB408A3A}" type="parTrans" cxnId="{4F87E8E2-8AE0-4669-B754-2FBFEB57E0EF}">
      <dgm:prSet/>
      <dgm:spPr/>
      <dgm:t>
        <a:bodyPr/>
        <a:lstStyle/>
        <a:p>
          <a:endParaRPr lang="fr-FR" sz="1600">
            <a:latin typeface="Arial" panose="020B0604020202020204" pitchFamily="34" charset="0"/>
            <a:cs typeface="Arial" panose="020B0604020202020204" pitchFamily="34" charset="0"/>
          </a:endParaRPr>
        </a:p>
      </dgm:t>
    </dgm:pt>
    <dgm:pt modelId="{D70996EE-FE59-40EF-9408-38786518EE3A}" type="sibTrans" cxnId="{4F87E8E2-8AE0-4669-B754-2FBFEB57E0EF}">
      <dgm:prSet/>
      <dgm:spPr/>
      <dgm:t>
        <a:bodyPr/>
        <a:lstStyle/>
        <a:p>
          <a:endParaRPr lang="fr-FR" sz="1600">
            <a:latin typeface="Arial" panose="020B0604020202020204" pitchFamily="34" charset="0"/>
            <a:cs typeface="Arial" panose="020B0604020202020204" pitchFamily="34" charset="0"/>
          </a:endParaRPr>
        </a:p>
      </dgm:t>
    </dgm:pt>
    <dgm:pt modelId="{F65DCFFD-DD90-4FDD-B787-35D9DABE81FA}">
      <dgm:prSet phldrT="[Texte]" custT="1"/>
      <dgm:spPr>
        <a:solidFill>
          <a:schemeClr val="bg1">
            <a:alpha val="90000"/>
          </a:schemeClr>
        </a:solidFill>
      </dgm:spPr>
      <dgm:t>
        <a:bodyPr/>
        <a:lstStyle/>
        <a:p>
          <a:pPr algn="just">
            <a:buFont typeface="Arial" panose="020B0604020202020204" pitchFamily="34" charset="0"/>
            <a:buChar char="•"/>
          </a:pPr>
          <a:r>
            <a:rPr lang="fr-FR" sz="1600" dirty="0">
              <a:solidFill>
                <a:schemeClr val="tx1"/>
              </a:solidFill>
              <a:latin typeface="Arial" panose="020B0604020202020204" pitchFamily="34" charset="0"/>
              <a:cs typeface="Arial" panose="020B0604020202020204" pitchFamily="34" charset="0"/>
            </a:rPr>
            <a:t>Elaborer une méthodologie d’</a:t>
          </a:r>
          <a:r>
            <a:rPr lang="fr-FR" sz="1600" b="1" dirty="0">
              <a:solidFill>
                <a:schemeClr val="tx1"/>
              </a:solidFill>
              <a:latin typeface="Arial" panose="020B0604020202020204" pitchFamily="34" charset="0"/>
              <a:cs typeface="Arial" panose="020B0604020202020204" pitchFamily="34" charset="0"/>
            </a:rPr>
            <a:t>évaluation</a:t>
          </a:r>
          <a:endParaRPr lang="fr-FR" sz="1600" dirty="0">
            <a:latin typeface="Arial" panose="020B0604020202020204" pitchFamily="34" charset="0"/>
            <a:cs typeface="Arial" panose="020B0604020202020204" pitchFamily="34" charset="0"/>
          </a:endParaRPr>
        </a:p>
      </dgm:t>
    </dgm:pt>
    <dgm:pt modelId="{39E8F4DA-C8BA-42F2-8512-7BC6BD80D703}" type="parTrans" cxnId="{22292CA3-A5DB-4BC8-AE19-951689F29C54}">
      <dgm:prSet/>
      <dgm:spPr/>
      <dgm:t>
        <a:bodyPr/>
        <a:lstStyle/>
        <a:p>
          <a:endParaRPr lang="fr-FR" sz="1600">
            <a:latin typeface="Arial" panose="020B0604020202020204" pitchFamily="34" charset="0"/>
            <a:cs typeface="Arial" panose="020B0604020202020204" pitchFamily="34" charset="0"/>
          </a:endParaRPr>
        </a:p>
      </dgm:t>
    </dgm:pt>
    <dgm:pt modelId="{4350B97F-F1F8-486D-A7C7-3B44C1AE2EB5}" type="sibTrans" cxnId="{22292CA3-A5DB-4BC8-AE19-951689F29C54}">
      <dgm:prSet/>
      <dgm:spPr/>
      <dgm:t>
        <a:bodyPr/>
        <a:lstStyle/>
        <a:p>
          <a:endParaRPr lang="fr-FR" sz="1600">
            <a:latin typeface="Arial" panose="020B0604020202020204" pitchFamily="34" charset="0"/>
            <a:cs typeface="Arial" panose="020B0604020202020204" pitchFamily="34" charset="0"/>
          </a:endParaRPr>
        </a:p>
      </dgm:t>
    </dgm:pt>
    <dgm:pt modelId="{282B282D-8095-4AF3-A95F-79B88A02213F}">
      <dgm:prSet custT="1"/>
      <dgm:spPr>
        <a:solidFill>
          <a:schemeClr val="bg1">
            <a:alpha val="90000"/>
          </a:schemeClr>
        </a:solidFill>
      </dgm:spPr>
      <dgm:t>
        <a:bodyPr/>
        <a:lstStyle/>
        <a:p>
          <a:pPr algn="just"/>
          <a:r>
            <a:rPr lang="fr-FR" sz="1600" b="1" dirty="0">
              <a:latin typeface="Arial" panose="020B0604020202020204" pitchFamily="34" charset="0"/>
              <a:cs typeface="Arial" panose="020B0604020202020204" pitchFamily="34" charset="0"/>
            </a:rPr>
            <a:t>Accès à l’offre </a:t>
          </a:r>
          <a:r>
            <a:rPr lang="fr-FR" sz="1600" dirty="0">
              <a:latin typeface="Arial" panose="020B0604020202020204" pitchFamily="34" charset="0"/>
              <a:cs typeface="Arial" panose="020B0604020202020204" pitchFamily="34" charset="0"/>
            </a:rPr>
            <a:t>de dépistage</a:t>
          </a:r>
        </a:p>
      </dgm:t>
    </dgm:pt>
    <dgm:pt modelId="{BD3CB5E7-CA61-4862-953C-A82C38C76EA8}" type="sibTrans" cxnId="{EBCC69E2-09AC-4F45-AB49-9D67C7CA3156}">
      <dgm:prSet/>
      <dgm:spPr/>
      <dgm:t>
        <a:bodyPr/>
        <a:lstStyle/>
        <a:p>
          <a:endParaRPr lang="fr-FR" sz="1600">
            <a:latin typeface="Arial" panose="020B0604020202020204" pitchFamily="34" charset="0"/>
            <a:cs typeface="Arial" panose="020B0604020202020204" pitchFamily="34" charset="0"/>
          </a:endParaRPr>
        </a:p>
      </dgm:t>
    </dgm:pt>
    <dgm:pt modelId="{FF6F4FDA-B247-4E5B-91C7-B2736E93C339}" type="parTrans" cxnId="{EBCC69E2-09AC-4F45-AB49-9D67C7CA3156}">
      <dgm:prSet/>
      <dgm:spPr/>
      <dgm:t>
        <a:bodyPr/>
        <a:lstStyle/>
        <a:p>
          <a:endParaRPr lang="fr-FR" sz="1600">
            <a:latin typeface="Arial" panose="020B0604020202020204" pitchFamily="34" charset="0"/>
            <a:cs typeface="Arial" panose="020B0604020202020204" pitchFamily="34" charset="0"/>
          </a:endParaRPr>
        </a:p>
      </dgm:t>
    </dgm:pt>
    <dgm:pt modelId="{739CE62B-4C48-416E-BE2C-009F80569DAD}">
      <dgm:prSet custT="1"/>
      <dgm:spPr>
        <a:solidFill>
          <a:schemeClr val="bg1">
            <a:alpha val="90000"/>
          </a:schemeClr>
        </a:solidFill>
      </dgm:spPr>
      <dgm:t>
        <a:bodyPr/>
        <a:lstStyle/>
        <a:p>
          <a:pPr algn="just"/>
          <a:r>
            <a:rPr lang="fr-FR" sz="1600" dirty="0">
              <a:latin typeface="Arial" panose="020B0604020202020204" pitchFamily="34" charset="0"/>
              <a:cs typeface="Arial" panose="020B0604020202020204" pitchFamily="34" charset="0"/>
            </a:rPr>
            <a:t>Développement d’une </a:t>
          </a:r>
          <a:r>
            <a:rPr lang="fr-FR" sz="1600" b="1" dirty="0">
              <a:latin typeface="Arial" panose="020B0604020202020204" pitchFamily="34" charset="0"/>
              <a:cs typeface="Arial" panose="020B0604020202020204" pitchFamily="34" charset="0"/>
            </a:rPr>
            <a:t>attitude positive</a:t>
          </a:r>
        </a:p>
      </dgm:t>
    </dgm:pt>
    <dgm:pt modelId="{4107B54E-2680-4DD0-81C3-E9D9068199FE}" type="sibTrans" cxnId="{0C896A3A-AC11-4AF3-9B86-87B5C76BB782}">
      <dgm:prSet/>
      <dgm:spPr/>
      <dgm:t>
        <a:bodyPr/>
        <a:lstStyle/>
        <a:p>
          <a:endParaRPr lang="fr-FR" sz="1600">
            <a:latin typeface="Arial" panose="020B0604020202020204" pitchFamily="34" charset="0"/>
            <a:cs typeface="Arial" panose="020B0604020202020204" pitchFamily="34" charset="0"/>
          </a:endParaRPr>
        </a:p>
      </dgm:t>
    </dgm:pt>
    <dgm:pt modelId="{105023F0-1641-4E61-BBC8-2802D428AC3A}" type="parTrans" cxnId="{0C896A3A-AC11-4AF3-9B86-87B5C76BB782}">
      <dgm:prSet/>
      <dgm:spPr/>
      <dgm:t>
        <a:bodyPr/>
        <a:lstStyle/>
        <a:p>
          <a:endParaRPr lang="fr-FR" sz="1600">
            <a:latin typeface="Arial" panose="020B0604020202020204" pitchFamily="34" charset="0"/>
            <a:cs typeface="Arial" panose="020B0604020202020204" pitchFamily="34" charset="0"/>
          </a:endParaRPr>
        </a:p>
      </dgm:t>
    </dgm:pt>
    <dgm:pt modelId="{BEF2B846-A4E2-4685-A3EF-C2D2247CDB7F}">
      <dgm:prSet custT="1"/>
      <dgm:spPr>
        <a:solidFill>
          <a:schemeClr val="bg1">
            <a:alpha val="90000"/>
          </a:schemeClr>
        </a:solidFill>
      </dgm:spPr>
      <dgm:t>
        <a:bodyPr/>
        <a:lstStyle/>
        <a:p>
          <a:pPr algn="just"/>
          <a:r>
            <a:rPr lang="fr-FR" sz="1600" b="1" dirty="0">
              <a:latin typeface="Arial" panose="020B0604020202020204" pitchFamily="34" charset="0"/>
              <a:cs typeface="Arial" panose="020B0604020202020204" pitchFamily="34" charset="0"/>
            </a:rPr>
            <a:t>Aide et accompagnement </a:t>
          </a:r>
          <a:r>
            <a:rPr lang="fr-FR" sz="1600" dirty="0">
              <a:latin typeface="Arial" panose="020B0604020202020204" pitchFamily="34" charset="0"/>
              <a:cs typeface="Arial" panose="020B0604020202020204" pitchFamily="34" charset="0"/>
            </a:rPr>
            <a:t>aux DO</a:t>
          </a:r>
        </a:p>
      </dgm:t>
    </dgm:pt>
    <dgm:pt modelId="{FE2ABC19-73B1-4021-8C2E-29E32E10A1C1}" type="sibTrans" cxnId="{E9A29285-AAA7-42C1-A0E2-1791F372254D}">
      <dgm:prSet/>
      <dgm:spPr/>
      <dgm:t>
        <a:bodyPr/>
        <a:lstStyle/>
        <a:p>
          <a:endParaRPr lang="fr-FR" sz="1600">
            <a:latin typeface="Arial" panose="020B0604020202020204" pitchFamily="34" charset="0"/>
            <a:cs typeface="Arial" panose="020B0604020202020204" pitchFamily="34" charset="0"/>
          </a:endParaRPr>
        </a:p>
      </dgm:t>
    </dgm:pt>
    <dgm:pt modelId="{4227281F-F18C-4A9F-8473-4E3E24A4F9F6}" type="parTrans" cxnId="{E9A29285-AAA7-42C1-A0E2-1791F372254D}">
      <dgm:prSet/>
      <dgm:spPr/>
      <dgm:t>
        <a:bodyPr/>
        <a:lstStyle/>
        <a:p>
          <a:endParaRPr lang="fr-FR" sz="1600">
            <a:latin typeface="Arial" panose="020B0604020202020204" pitchFamily="34" charset="0"/>
            <a:cs typeface="Arial" panose="020B0604020202020204" pitchFamily="34" charset="0"/>
          </a:endParaRPr>
        </a:p>
      </dgm:t>
    </dgm:pt>
    <dgm:pt modelId="{F574CF80-AEF4-4100-9C70-A7C4CE5BA4EE}">
      <dgm:prSet custT="1"/>
      <dgm:spPr>
        <a:solidFill>
          <a:schemeClr val="bg1">
            <a:alpha val="90000"/>
          </a:schemeClr>
        </a:solidFill>
      </dgm:spPr>
      <dgm:t>
        <a:bodyPr/>
        <a:lstStyle/>
        <a:p>
          <a:pPr algn="just">
            <a:buNone/>
          </a:pPr>
          <a:endParaRPr lang="fr-FR" sz="1600" dirty="0">
            <a:latin typeface="Arial" panose="020B0604020202020204" pitchFamily="34" charset="0"/>
            <a:cs typeface="Arial" panose="020B0604020202020204" pitchFamily="34" charset="0"/>
            <a:sym typeface="Wingdings" panose="05000000000000000000" pitchFamily="2" charset="2"/>
          </a:endParaRPr>
        </a:p>
      </dgm:t>
    </dgm:pt>
    <dgm:pt modelId="{D52AD936-2242-49B7-9EE4-D68809DE2641}" type="sibTrans" cxnId="{8ED4E122-B46C-454C-93C2-E00E2B650586}">
      <dgm:prSet/>
      <dgm:spPr/>
      <dgm:t>
        <a:bodyPr/>
        <a:lstStyle/>
        <a:p>
          <a:endParaRPr lang="fr-FR" sz="1600">
            <a:latin typeface="Arial" panose="020B0604020202020204" pitchFamily="34" charset="0"/>
            <a:cs typeface="Arial" panose="020B0604020202020204" pitchFamily="34" charset="0"/>
          </a:endParaRPr>
        </a:p>
      </dgm:t>
    </dgm:pt>
    <dgm:pt modelId="{92C46BD6-6A6C-4BBC-8BA7-9C04224370BE}" type="parTrans" cxnId="{8ED4E122-B46C-454C-93C2-E00E2B650586}">
      <dgm:prSet/>
      <dgm:spPr/>
      <dgm:t>
        <a:bodyPr/>
        <a:lstStyle/>
        <a:p>
          <a:endParaRPr lang="fr-FR" sz="1600">
            <a:latin typeface="Arial" panose="020B0604020202020204" pitchFamily="34" charset="0"/>
            <a:cs typeface="Arial" panose="020B0604020202020204" pitchFamily="34" charset="0"/>
          </a:endParaRPr>
        </a:p>
      </dgm:t>
    </dgm:pt>
    <dgm:pt modelId="{F6CC9708-1782-452D-9834-352A6BE6AD81}" type="pres">
      <dgm:prSet presAssocID="{86DCECAE-5472-488F-9E0A-D6756C43E9D2}" presName="Name0" presStyleCnt="0">
        <dgm:presLayoutVars>
          <dgm:dir/>
          <dgm:animLvl val="lvl"/>
          <dgm:resizeHandles val="exact"/>
        </dgm:presLayoutVars>
      </dgm:prSet>
      <dgm:spPr/>
    </dgm:pt>
    <dgm:pt modelId="{A361E5EB-AB90-4CF9-90DF-C81662A0DE46}" type="pres">
      <dgm:prSet presAssocID="{753C8EE4-FF85-458C-927C-766C881B160C}" presName="composite" presStyleCnt="0"/>
      <dgm:spPr/>
    </dgm:pt>
    <dgm:pt modelId="{36C492B0-1BC7-43BB-8DBA-36D1ABA909FE}" type="pres">
      <dgm:prSet presAssocID="{753C8EE4-FF85-458C-927C-766C881B160C}" presName="parTx" presStyleLbl="alignNode1" presStyleIdx="0" presStyleCnt="3" custLinFactNeighborX="-103" custLinFactNeighborY="2715">
        <dgm:presLayoutVars>
          <dgm:chMax val="0"/>
          <dgm:chPref val="0"/>
          <dgm:bulletEnabled val="1"/>
        </dgm:presLayoutVars>
      </dgm:prSet>
      <dgm:spPr/>
    </dgm:pt>
    <dgm:pt modelId="{C9A1DEBD-3065-4481-A053-62222467F869}" type="pres">
      <dgm:prSet presAssocID="{753C8EE4-FF85-458C-927C-766C881B160C}" presName="desTx" presStyleLbl="alignAccFollowNode1" presStyleIdx="0" presStyleCnt="3">
        <dgm:presLayoutVars>
          <dgm:bulletEnabled val="1"/>
        </dgm:presLayoutVars>
      </dgm:prSet>
      <dgm:spPr/>
    </dgm:pt>
    <dgm:pt modelId="{7158E55A-7CB2-440B-B4DA-2B7984DB891E}" type="pres">
      <dgm:prSet presAssocID="{E9503199-5E62-48A9-AEA2-194BC2502EC7}" presName="space" presStyleCnt="0"/>
      <dgm:spPr/>
    </dgm:pt>
    <dgm:pt modelId="{FC272B84-1B7C-4EB4-A649-8BCA57E21499}" type="pres">
      <dgm:prSet presAssocID="{6D510797-F661-4381-A4D5-723E53BC2A19}" presName="composite" presStyleCnt="0"/>
      <dgm:spPr/>
    </dgm:pt>
    <dgm:pt modelId="{FDCFF0B4-D6DB-44C0-BA77-49F91DC7E7F6}" type="pres">
      <dgm:prSet presAssocID="{6D510797-F661-4381-A4D5-723E53BC2A19}" presName="parTx" presStyleLbl="alignNode1" presStyleIdx="1" presStyleCnt="3">
        <dgm:presLayoutVars>
          <dgm:chMax val="0"/>
          <dgm:chPref val="0"/>
          <dgm:bulletEnabled val="1"/>
        </dgm:presLayoutVars>
      </dgm:prSet>
      <dgm:spPr>
        <a:xfrm>
          <a:off x="3674836" y="20930"/>
          <a:ext cx="3220642" cy="864000"/>
        </a:xfrm>
        <a:prstGeom prst="rect">
          <a:avLst/>
        </a:prstGeom>
      </dgm:spPr>
    </dgm:pt>
    <dgm:pt modelId="{8CF8455F-6459-48B9-A6CE-2DE81F5D6039}" type="pres">
      <dgm:prSet presAssocID="{6D510797-F661-4381-A4D5-723E53BC2A19}" presName="desTx" presStyleLbl="alignAccFollowNode1" presStyleIdx="1" presStyleCnt="3">
        <dgm:presLayoutVars>
          <dgm:bulletEnabled val="1"/>
        </dgm:presLayoutVars>
      </dgm:prSet>
      <dgm:spPr/>
    </dgm:pt>
    <dgm:pt modelId="{DC0EF56B-E51F-4342-9DFC-D300291F3647}" type="pres">
      <dgm:prSet presAssocID="{EA8E6A66-A24D-4096-BD00-0B551493106B}" presName="space" presStyleCnt="0"/>
      <dgm:spPr/>
    </dgm:pt>
    <dgm:pt modelId="{F97DBBDA-6093-4E1B-BABE-E8D55B4EA263}" type="pres">
      <dgm:prSet presAssocID="{6A458202-ED5C-493C-973D-34935755AA49}" presName="composite" presStyleCnt="0"/>
      <dgm:spPr/>
    </dgm:pt>
    <dgm:pt modelId="{1A7D6717-996A-4632-8679-CF7B25C2B770}" type="pres">
      <dgm:prSet presAssocID="{6A458202-ED5C-493C-973D-34935755AA49}" presName="parTx" presStyleLbl="alignNode1" presStyleIdx="2" presStyleCnt="3">
        <dgm:presLayoutVars>
          <dgm:chMax val="0"/>
          <dgm:chPref val="0"/>
          <dgm:bulletEnabled val="1"/>
        </dgm:presLayoutVars>
      </dgm:prSet>
      <dgm:spPr>
        <a:xfrm>
          <a:off x="7346368" y="20930"/>
          <a:ext cx="3220642" cy="864000"/>
        </a:xfrm>
        <a:prstGeom prst="rect">
          <a:avLst/>
        </a:prstGeom>
      </dgm:spPr>
    </dgm:pt>
    <dgm:pt modelId="{5F1F654F-C61E-4FD8-9C34-6A3C2028BABA}" type="pres">
      <dgm:prSet presAssocID="{6A458202-ED5C-493C-973D-34935755AA49}" presName="desTx" presStyleLbl="alignAccFollowNode1" presStyleIdx="2" presStyleCnt="3">
        <dgm:presLayoutVars>
          <dgm:bulletEnabled val="1"/>
        </dgm:presLayoutVars>
      </dgm:prSet>
      <dgm:spPr/>
    </dgm:pt>
  </dgm:ptLst>
  <dgm:cxnLst>
    <dgm:cxn modelId="{F7BDDF10-E73A-4C01-9B37-F6BD7BA4DCE9}" type="presOf" srcId="{86DCECAE-5472-488F-9E0A-D6756C43E9D2}" destId="{F6CC9708-1782-452D-9834-352A6BE6AD81}" srcOrd="0" destOrd="0" presId="urn:microsoft.com/office/officeart/2005/8/layout/hList1"/>
    <dgm:cxn modelId="{0112A711-F378-4935-9E0C-B94A46008BE4}" srcId="{86DCECAE-5472-488F-9E0A-D6756C43E9D2}" destId="{6A458202-ED5C-493C-973D-34935755AA49}" srcOrd="2" destOrd="0" parTransId="{588BCF12-EC06-4271-A0B1-7F87DCAB5AB4}" sibTransId="{667CEFB8-B7D6-4AF1-851D-0D955D40D9EB}"/>
    <dgm:cxn modelId="{97FD9B19-CA5B-47A4-A44E-25BE43AC98BE}" srcId="{6A458202-ED5C-493C-973D-34935755AA49}" destId="{BAC9E74B-67CC-4760-867F-75AEA55FDC0A}" srcOrd="4" destOrd="0" parTransId="{3C023228-BAA2-4C43-B2DC-A1E4306DCE7A}" sibTransId="{FEEC9D98-2402-4466-9966-92B3B0C2796B}"/>
    <dgm:cxn modelId="{8ED4E122-B46C-454C-93C2-E00E2B650586}" srcId="{AD65628D-6AE2-4C55-858B-39685294F490}" destId="{F574CF80-AEF4-4100-9C70-A7C4CE5BA4EE}" srcOrd="0" destOrd="0" parTransId="{92C46BD6-6A6C-4BBC-8BA7-9C04224370BE}" sibTransId="{D52AD936-2242-49B7-9EE4-D68809DE2641}"/>
    <dgm:cxn modelId="{0C896A3A-AC11-4AF3-9B86-87B5C76BB782}" srcId="{6A458202-ED5C-493C-973D-34935755AA49}" destId="{739CE62B-4C48-416E-BE2C-009F80569DAD}" srcOrd="2" destOrd="0" parTransId="{105023F0-1641-4E61-BBC8-2802D428AC3A}" sibTransId="{4107B54E-2680-4DD0-81C3-E9D9068199FE}"/>
    <dgm:cxn modelId="{EED3E93B-2C1A-4847-9749-64A0423E0947}" type="presOf" srcId="{AD65628D-6AE2-4C55-858B-39685294F490}" destId="{8CF8455F-6459-48B9-A6CE-2DE81F5D6039}" srcOrd="0" destOrd="1" presId="urn:microsoft.com/office/officeart/2005/8/layout/hList1"/>
    <dgm:cxn modelId="{DE0C1A5F-3F47-465A-9363-4697566B1269}" type="presOf" srcId="{6D510797-F661-4381-A4D5-723E53BC2A19}" destId="{FDCFF0B4-D6DB-44C0-BA77-49F91DC7E7F6}" srcOrd="0" destOrd="0" presId="urn:microsoft.com/office/officeart/2005/8/layout/hList1"/>
    <dgm:cxn modelId="{8537B063-5363-4F05-8662-F6F814FE733A}" srcId="{6D510797-F661-4381-A4D5-723E53BC2A19}" destId="{C335BDCF-6735-4201-B33C-DBD506A6F228}" srcOrd="0" destOrd="0" parTransId="{037F87CA-C9EB-4BF6-9F91-22B4B1F9F71F}" sibTransId="{189A08F6-F8D0-4F36-B01F-5F7ADFB89BF9}"/>
    <dgm:cxn modelId="{967D9964-31C9-43F5-93F5-F7623976BD74}" type="presOf" srcId="{C335BDCF-6735-4201-B33C-DBD506A6F228}" destId="{8CF8455F-6459-48B9-A6CE-2DE81F5D6039}" srcOrd="0" destOrd="0" presId="urn:microsoft.com/office/officeart/2005/8/layout/hList1"/>
    <dgm:cxn modelId="{90676766-3F00-4827-81D5-437396A07AFC}" type="presOf" srcId="{BEF2B846-A4E2-4685-A3EF-C2D2247CDB7F}" destId="{5F1F654F-C61E-4FD8-9C34-6A3C2028BABA}" srcOrd="0" destOrd="3" presId="urn:microsoft.com/office/officeart/2005/8/layout/hList1"/>
    <dgm:cxn modelId="{F0C14767-A8F6-49D3-BF0C-733684CDE156}" type="presOf" srcId="{A24F83A1-9779-4D96-9D6B-0BF3DA2E7387}" destId="{C9A1DEBD-3065-4481-A053-62222467F869}" srcOrd="0" destOrd="0" presId="urn:microsoft.com/office/officeart/2005/8/layout/hList1"/>
    <dgm:cxn modelId="{1BBC7653-91CB-4F56-A4B9-7D007EC47472}" type="presOf" srcId="{3AEC53DA-3D6E-454C-8CB2-AFF46C2F7530}" destId="{8CF8455F-6459-48B9-A6CE-2DE81F5D6039}" srcOrd="0" destOrd="3" presId="urn:microsoft.com/office/officeart/2005/8/layout/hList1"/>
    <dgm:cxn modelId="{5C49E755-67EC-45F4-9A0D-321CBFBB3EC9}" type="presOf" srcId="{739CE62B-4C48-416E-BE2C-009F80569DAD}" destId="{5F1F654F-C61E-4FD8-9C34-6A3C2028BABA}" srcOrd="0" destOrd="2" presId="urn:microsoft.com/office/officeart/2005/8/layout/hList1"/>
    <dgm:cxn modelId="{3693827E-4C09-4E5C-AFFF-448F0DD6742A}" type="presOf" srcId="{6A458202-ED5C-493C-973D-34935755AA49}" destId="{1A7D6717-996A-4632-8679-CF7B25C2B770}" srcOrd="0" destOrd="0" presId="urn:microsoft.com/office/officeart/2005/8/layout/hList1"/>
    <dgm:cxn modelId="{C2A9D784-573A-465B-84CD-57470B413993}" srcId="{6A458202-ED5C-493C-973D-34935755AA49}" destId="{2518934D-5A70-4E5B-B431-134D65E647BC}" srcOrd="0" destOrd="0" parTransId="{37D1D6CB-A7F1-44E9-9BA0-AE4F4579F219}" sibTransId="{04362F78-F1B1-43AA-907F-C377F449C22D}"/>
    <dgm:cxn modelId="{6A5D6C85-5700-424D-BDBF-BF1F659694B7}" srcId="{86DCECAE-5472-488F-9E0A-D6756C43E9D2}" destId="{6D510797-F661-4381-A4D5-723E53BC2A19}" srcOrd="1" destOrd="0" parTransId="{5DA0ADC3-9C49-401E-A7BB-BAE5DF99D4A9}" sibTransId="{EA8E6A66-A24D-4096-BD00-0B551493106B}"/>
    <dgm:cxn modelId="{E9A29285-AAA7-42C1-A0E2-1791F372254D}" srcId="{6A458202-ED5C-493C-973D-34935755AA49}" destId="{BEF2B846-A4E2-4685-A3EF-C2D2247CDB7F}" srcOrd="3" destOrd="0" parTransId="{4227281F-F18C-4A9F-8473-4E3E24A4F9F6}" sibTransId="{FE2ABC19-73B1-4021-8C2E-29E32E10A1C1}"/>
    <dgm:cxn modelId="{3ABB5D8A-8CC6-4018-ABCA-C96CA5C362FE}" type="presOf" srcId="{F27E5B2B-4FC9-4C60-BB19-CA0EE579488A}" destId="{C9A1DEBD-3065-4481-A053-62222467F869}" srcOrd="0" destOrd="3" presId="urn:microsoft.com/office/officeart/2005/8/layout/hList1"/>
    <dgm:cxn modelId="{79C45AA1-CF46-4D9A-A3A6-484CEE2A98A4}" type="presOf" srcId="{BAC9E74B-67CC-4760-867F-75AEA55FDC0A}" destId="{5F1F654F-C61E-4FD8-9C34-6A3C2028BABA}" srcOrd="0" destOrd="4" presId="urn:microsoft.com/office/officeart/2005/8/layout/hList1"/>
    <dgm:cxn modelId="{E33FAAA2-4747-4FF7-B400-4ED5B946B34C}" srcId="{6D510797-F661-4381-A4D5-723E53BC2A19}" destId="{3AEC53DA-3D6E-454C-8CB2-AFF46C2F7530}" srcOrd="2" destOrd="0" parTransId="{199965A1-CF1A-4E01-9B6D-C32251CB5DC4}" sibTransId="{A938E2AB-0D34-4792-8240-4212CCD8B0F0}"/>
    <dgm:cxn modelId="{22292CA3-A5DB-4BC8-AE19-951689F29C54}" srcId="{753C8EE4-FF85-458C-927C-766C881B160C}" destId="{F65DCFFD-DD90-4FDD-B787-35D9DABE81FA}" srcOrd="4" destOrd="0" parTransId="{39E8F4DA-C8BA-42F2-8512-7BC6BD80D703}" sibTransId="{4350B97F-F1F8-486D-A7C7-3B44C1AE2EB5}"/>
    <dgm:cxn modelId="{C7A89CA8-EEC5-4CB1-8D40-A7ED9B8408BA}" type="presOf" srcId="{2518934D-5A70-4E5B-B431-134D65E647BC}" destId="{5F1F654F-C61E-4FD8-9C34-6A3C2028BABA}" srcOrd="0" destOrd="0" presId="urn:microsoft.com/office/officeart/2005/8/layout/hList1"/>
    <dgm:cxn modelId="{ED7550AE-67B1-4E3A-94EC-7756185DCE5C}" srcId="{753C8EE4-FF85-458C-927C-766C881B160C}" destId="{6205E35D-61ED-4408-BA0C-A780DABA9BA2}" srcOrd="2" destOrd="0" parTransId="{D0BD2573-6D63-40FE-AE5A-1B96A68A4BC5}" sibTransId="{7E4E7637-725E-4DCD-A258-5E7BA57FC190}"/>
    <dgm:cxn modelId="{7F1A91B7-F7FC-445A-8B3C-68900F5A6C59}" type="presOf" srcId="{6205E35D-61ED-4408-BA0C-A780DABA9BA2}" destId="{C9A1DEBD-3065-4481-A053-62222467F869}" srcOrd="0" destOrd="2" presId="urn:microsoft.com/office/officeart/2005/8/layout/hList1"/>
    <dgm:cxn modelId="{370F4ADB-C9F4-4D87-9974-BFFED604FF30}" srcId="{86DCECAE-5472-488F-9E0A-D6756C43E9D2}" destId="{753C8EE4-FF85-458C-927C-766C881B160C}" srcOrd="0" destOrd="0" parTransId="{CAF5CE5D-B33E-4D3D-B5FD-8244306281C3}" sibTransId="{E9503199-5E62-48A9-AEA2-194BC2502EC7}"/>
    <dgm:cxn modelId="{397C98DB-81B4-420E-A4A4-F78D713946B1}" srcId="{753C8EE4-FF85-458C-927C-766C881B160C}" destId="{A694F8A5-FD0E-466F-B318-1EE3D748098D}" srcOrd="1" destOrd="0" parTransId="{0FBD441F-045A-4522-B016-D9CE12C5D5A6}" sibTransId="{4FF02F78-1D5A-4CA2-8D98-E3231D21FB5E}"/>
    <dgm:cxn modelId="{EBCC69E2-09AC-4F45-AB49-9D67C7CA3156}" srcId="{6A458202-ED5C-493C-973D-34935755AA49}" destId="{282B282D-8095-4AF3-A95F-79B88A02213F}" srcOrd="1" destOrd="0" parTransId="{FF6F4FDA-B247-4E5B-91C7-B2736E93C339}" sibTransId="{BD3CB5E7-CA61-4862-953C-A82C38C76EA8}"/>
    <dgm:cxn modelId="{4F87E8E2-8AE0-4669-B754-2FBFEB57E0EF}" srcId="{753C8EE4-FF85-458C-927C-766C881B160C}" destId="{F27E5B2B-4FC9-4C60-BB19-CA0EE579488A}" srcOrd="3" destOrd="0" parTransId="{D6CD874B-2D54-4F70-A383-6812DB408A3A}" sibTransId="{D70996EE-FE59-40EF-9408-38786518EE3A}"/>
    <dgm:cxn modelId="{FA42A3E3-B38B-4882-9B59-C9A726D93CAB}" srcId="{753C8EE4-FF85-458C-927C-766C881B160C}" destId="{A24F83A1-9779-4D96-9D6B-0BF3DA2E7387}" srcOrd="0" destOrd="0" parTransId="{25C6092D-1F9F-4CCE-8B5A-A4CBCC46291D}" sibTransId="{7F451F77-7EB4-4048-B6F8-4CA4CD64A4DE}"/>
    <dgm:cxn modelId="{4A7A51E8-80D1-41FD-8851-FDACDEE0E642}" srcId="{6D510797-F661-4381-A4D5-723E53BC2A19}" destId="{AD65628D-6AE2-4C55-858B-39685294F490}" srcOrd="1" destOrd="0" parTransId="{1D1C9304-B38C-4B81-8AE2-134F90004839}" sibTransId="{A6156F27-E4EF-48C3-AEDF-BA689B9A58D9}"/>
    <dgm:cxn modelId="{E7CB2FEB-8B00-4FE6-AD8D-EB989DAAAB9D}" type="presOf" srcId="{F574CF80-AEF4-4100-9C70-A7C4CE5BA4EE}" destId="{8CF8455F-6459-48B9-A6CE-2DE81F5D6039}" srcOrd="0" destOrd="2" presId="urn:microsoft.com/office/officeart/2005/8/layout/hList1"/>
    <dgm:cxn modelId="{0C9D8AEF-A7FE-43F7-ACA8-B542D40634B0}" type="presOf" srcId="{282B282D-8095-4AF3-A95F-79B88A02213F}" destId="{5F1F654F-C61E-4FD8-9C34-6A3C2028BABA}" srcOrd="0" destOrd="1" presId="urn:microsoft.com/office/officeart/2005/8/layout/hList1"/>
    <dgm:cxn modelId="{1AF0DDF7-282B-4F5F-82D1-E4A88E54FB57}" type="presOf" srcId="{F65DCFFD-DD90-4FDD-B787-35D9DABE81FA}" destId="{C9A1DEBD-3065-4481-A053-62222467F869}" srcOrd="0" destOrd="4" presId="urn:microsoft.com/office/officeart/2005/8/layout/hList1"/>
    <dgm:cxn modelId="{A21463FC-0AE5-4CC8-85AB-0D7AD1687B62}" type="presOf" srcId="{753C8EE4-FF85-458C-927C-766C881B160C}" destId="{36C492B0-1BC7-43BB-8DBA-36D1ABA909FE}" srcOrd="0" destOrd="0" presId="urn:microsoft.com/office/officeart/2005/8/layout/hList1"/>
    <dgm:cxn modelId="{D7BE2BFE-50FB-4DBE-AD9D-086A17F445A5}" type="presOf" srcId="{A694F8A5-FD0E-466F-B318-1EE3D748098D}" destId="{C9A1DEBD-3065-4481-A053-62222467F869}" srcOrd="0" destOrd="1" presId="urn:microsoft.com/office/officeart/2005/8/layout/hList1"/>
    <dgm:cxn modelId="{49A6BB19-C8E9-4A51-A548-10A6581737AA}" type="presParOf" srcId="{F6CC9708-1782-452D-9834-352A6BE6AD81}" destId="{A361E5EB-AB90-4CF9-90DF-C81662A0DE46}" srcOrd="0" destOrd="0" presId="urn:microsoft.com/office/officeart/2005/8/layout/hList1"/>
    <dgm:cxn modelId="{A05CA41A-D5D2-44D2-9650-3BC8A88BD59B}" type="presParOf" srcId="{A361E5EB-AB90-4CF9-90DF-C81662A0DE46}" destId="{36C492B0-1BC7-43BB-8DBA-36D1ABA909FE}" srcOrd="0" destOrd="0" presId="urn:microsoft.com/office/officeart/2005/8/layout/hList1"/>
    <dgm:cxn modelId="{FE41D6EB-DC06-4C42-9886-7C72B6E2AFA9}" type="presParOf" srcId="{A361E5EB-AB90-4CF9-90DF-C81662A0DE46}" destId="{C9A1DEBD-3065-4481-A053-62222467F869}" srcOrd="1" destOrd="0" presId="urn:microsoft.com/office/officeart/2005/8/layout/hList1"/>
    <dgm:cxn modelId="{F0D1FF2A-2566-4F9B-9621-008085A722E1}" type="presParOf" srcId="{F6CC9708-1782-452D-9834-352A6BE6AD81}" destId="{7158E55A-7CB2-440B-B4DA-2B7984DB891E}" srcOrd="1" destOrd="0" presId="urn:microsoft.com/office/officeart/2005/8/layout/hList1"/>
    <dgm:cxn modelId="{EC27A4AD-8FBF-4B1F-AD00-A1B03758B8E5}" type="presParOf" srcId="{F6CC9708-1782-452D-9834-352A6BE6AD81}" destId="{FC272B84-1B7C-4EB4-A649-8BCA57E21499}" srcOrd="2" destOrd="0" presId="urn:microsoft.com/office/officeart/2005/8/layout/hList1"/>
    <dgm:cxn modelId="{E0CD136A-FCFA-473D-A413-5CDF08A2FE1D}" type="presParOf" srcId="{FC272B84-1B7C-4EB4-A649-8BCA57E21499}" destId="{FDCFF0B4-D6DB-44C0-BA77-49F91DC7E7F6}" srcOrd="0" destOrd="0" presId="urn:microsoft.com/office/officeart/2005/8/layout/hList1"/>
    <dgm:cxn modelId="{65455498-CF60-43FF-BD51-8A3275CF32AC}" type="presParOf" srcId="{FC272B84-1B7C-4EB4-A649-8BCA57E21499}" destId="{8CF8455F-6459-48B9-A6CE-2DE81F5D6039}" srcOrd="1" destOrd="0" presId="urn:microsoft.com/office/officeart/2005/8/layout/hList1"/>
    <dgm:cxn modelId="{89FF0AF6-14A9-4635-9BE3-56A1D126C271}" type="presParOf" srcId="{F6CC9708-1782-452D-9834-352A6BE6AD81}" destId="{DC0EF56B-E51F-4342-9DFC-D300291F3647}" srcOrd="3" destOrd="0" presId="urn:microsoft.com/office/officeart/2005/8/layout/hList1"/>
    <dgm:cxn modelId="{C6FAB548-2680-4B8E-8E00-099B2A9EC5B1}" type="presParOf" srcId="{F6CC9708-1782-452D-9834-352A6BE6AD81}" destId="{F97DBBDA-6093-4E1B-BABE-E8D55B4EA263}" srcOrd="4" destOrd="0" presId="urn:microsoft.com/office/officeart/2005/8/layout/hList1"/>
    <dgm:cxn modelId="{7452AAEB-BA24-4260-96B6-6C68BDEABC74}" type="presParOf" srcId="{F97DBBDA-6093-4E1B-BABE-E8D55B4EA263}" destId="{1A7D6717-996A-4632-8679-CF7B25C2B770}" srcOrd="0" destOrd="0" presId="urn:microsoft.com/office/officeart/2005/8/layout/hList1"/>
    <dgm:cxn modelId="{FA7A631B-8F8A-47D6-A20F-B8909DB10BCA}" type="presParOf" srcId="{F97DBBDA-6093-4E1B-BABE-E8D55B4EA263}" destId="{5F1F654F-C61E-4FD8-9C34-6A3C2028BABA}" srcOrd="1" destOrd="0" presId="urn:microsoft.com/office/officeart/2005/8/layout/hList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7060DE-3BCD-4BE2-82A5-818C18159271}" type="doc">
      <dgm:prSet loTypeId="urn:microsoft.com/office/officeart/2005/8/layout/hProcess6" loCatId="process" qsTypeId="urn:microsoft.com/office/officeart/2005/8/quickstyle/simple4" qsCatId="simple" csTypeId="urn:microsoft.com/office/officeart/2005/8/colors/colorful1" csCatId="colorful" phldr="1"/>
      <dgm:spPr/>
      <dgm:t>
        <a:bodyPr/>
        <a:lstStyle/>
        <a:p>
          <a:endParaRPr lang="fr-FR"/>
        </a:p>
      </dgm:t>
    </dgm:pt>
    <dgm:pt modelId="{D1FA60E4-4C6A-414F-A4FE-2481557BA20D}">
      <dgm:prSet phldrT="[Texte]" custT="1"/>
      <dgm:spPr>
        <a:xfrm>
          <a:off x="1717864" y="811170"/>
          <a:ext cx="653305" cy="653305"/>
        </a:xfrm>
        <a:prstGeom prst="ellipse">
          <a:avLst/>
        </a:prstGeom>
      </dgm:spPr>
      <dgm:t>
        <a:bodyPr/>
        <a:lstStyle/>
        <a:p>
          <a:pPr>
            <a:buNone/>
          </a:pPr>
          <a:r>
            <a:rPr lang="fr-FR" sz="1100">
              <a:latin typeface="Arial" panose="020B0604020202020204" pitchFamily="34" charset="0"/>
              <a:ea typeface="+mn-ea"/>
              <a:cs typeface="Arial" panose="020B0604020202020204" pitchFamily="34" charset="0"/>
            </a:rPr>
            <a:t>Mars</a:t>
          </a:r>
          <a:endParaRPr lang="fr-FR" sz="1100" dirty="0">
            <a:latin typeface="Arial" panose="020B0604020202020204" pitchFamily="34" charset="0"/>
            <a:ea typeface="+mn-ea"/>
            <a:cs typeface="Arial" panose="020B0604020202020204" pitchFamily="34" charset="0"/>
          </a:endParaRPr>
        </a:p>
      </dgm:t>
    </dgm:pt>
    <dgm:pt modelId="{716C4ED7-D722-4212-9FB5-5F7F2199F641}" type="parTrans" cxnId="{2C3FDD00-889B-434D-97EF-F04E5D1C9004}">
      <dgm:prSet/>
      <dgm:spPr/>
      <dgm:t>
        <a:bodyPr/>
        <a:lstStyle/>
        <a:p>
          <a:endParaRPr lang="fr-FR" sz="1100">
            <a:latin typeface="Arial" panose="020B0604020202020204" pitchFamily="34" charset="0"/>
            <a:cs typeface="Arial" panose="020B0604020202020204" pitchFamily="34" charset="0"/>
          </a:endParaRPr>
        </a:p>
      </dgm:t>
    </dgm:pt>
    <dgm:pt modelId="{2A0A72AA-2129-48AA-A0A3-AFD7AC3395E0}" type="sibTrans" cxnId="{2C3FDD00-889B-434D-97EF-F04E5D1C9004}">
      <dgm:prSet/>
      <dgm:spPr/>
      <dgm:t>
        <a:bodyPr/>
        <a:lstStyle/>
        <a:p>
          <a:endParaRPr lang="fr-FR" sz="1100">
            <a:latin typeface="Arial" panose="020B0604020202020204" pitchFamily="34" charset="0"/>
            <a:cs typeface="Arial" panose="020B0604020202020204" pitchFamily="34" charset="0"/>
          </a:endParaRPr>
        </a:p>
      </dgm:t>
    </dgm:pt>
    <dgm:pt modelId="{103C5741-FDE0-4C87-8B62-7A2ECDAE5128}">
      <dgm:prSet phldrT="[Texte]" custT="1"/>
      <dgm:spPr>
        <a:xfrm>
          <a:off x="3507034" y="811170"/>
          <a:ext cx="653305" cy="653305"/>
        </a:xfrm>
        <a:prstGeom prst="ellipse">
          <a:avLst/>
        </a:prstGeom>
      </dgm:spPr>
      <dgm:t>
        <a:bodyPr/>
        <a:lstStyle/>
        <a:p>
          <a:pPr>
            <a:buNone/>
          </a:pPr>
          <a:r>
            <a:rPr lang="fr-FR" sz="1100" dirty="0">
              <a:latin typeface="Arial" panose="020B0604020202020204" pitchFamily="34" charset="0"/>
              <a:ea typeface="+mn-ea"/>
              <a:cs typeface="Arial" panose="020B0604020202020204" pitchFamily="34" charset="0"/>
            </a:rPr>
            <a:t>14 avril</a:t>
          </a:r>
        </a:p>
      </dgm:t>
    </dgm:pt>
    <dgm:pt modelId="{5575B96F-CD4B-46F1-9F4B-102AE15EF7D9}" type="parTrans" cxnId="{2F40B1FA-0834-4219-A98B-4051EE7E2C71}">
      <dgm:prSet/>
      <dgm:spPr/>
      <dgm:t>
        <a:bodyPr/>
        <a:lstStyle/>
        <a:p>
          <a:endParaRPr lang="fr-FR" sz="1100">
            <a:latin typeface="Arial" panose="020B0604020202020204" pitchFamily="34" charset="0"/>
            <a:cs typeface="Arial" panose="020B0604020202020204" pitchFamily="34" charset="0"/>
          </a:endParaRPr>
        </a:p>
      </dgm:t>
    </dgm:pt>
    <dgm:pt modelId="{2EDA393B-130A-4A2A-A7F0-959E98096FFB}" type="sibTrans" cxnId="{2F40B1FA-0834-4219-A98B-4051EE7E2C71}">
      <dgm:prSet/>
      <dgm:spPr/>
      <dgm:t>
        <a:bodyPr/>
        <a:lstStyle/>
        <a:p>
          <a:endParaRPr lang="fr-FR" sz="1100">
            <a:latin typeface="Arial" panose="020B0604020202020204" pitchFamily="34" charset="0"/>
            <a:cs typeface="Arial" panose="020B0604020202020204" pitchFamily="34" charset="0"/>
          </a:endParaRPr>
        </a:p>
      </dgm:t>
    </dgm:pt>
    <dgm:pt modelId="{28B676D0-1D39-4C88-947D-F520AEB6C3CB}">
      <dgm:prSet custT="1"/>
      <dgm:spPr>
        <a:xfrm>
          <a:off x="2937" y="811170"/>
          <a:ext cx="653305" cy="653305"/>
        </a:xfrm>
        <a:prstGeom prst="ellipse">
          <a:avLst/>
        </a:prstGeom>
      </dgm:spPr>
      <dgm:t>
        <a:bodyPr/>
        <a:lstStyle/>
        <a:p>
          <a:pPr>
            <a:buNone/>
          </a:pPr>
          <a:r>
            <a:rPr lang="fr-FR" sz="1100" dirty="0">
              <a:latin typeface="Arial" panose="020B0604020202020204" pitchFamily="34" charset="0"/>
              <a:ea typeface="+mn-ea"/>
              <a:cs typeface="Arial" panose="020B0604020202020204" pitchFamily="34" charset="0"/>
            </a:rPr>
            <a:t>13 mars</a:t>
          </a:r>
        </a:p>
      </dgm:t>
    </dgm:pt>
    <dgm:pt modelId="{32BD7B32-B580-4381-B613-B95D4165E4DF}" type="parTrans" cxnId="{2097717C-2611-4C53-8BEA-35734FF08E3C}">
      <dgm:prSet/>
      <dgm:spPr/>
      <dgm:t>
        <a:bodyPr/>
        <a:lstStyle/>
        <a:p>
          <a:endParaRPr lang="fr-FR" sz="1100">
            <a:latin typeface="Arial" panose="020B0604020202020204" pitchFamily="34" charset="0"/>
            <a:cs typeface="Arial" panose="020B0604020202020204" pitchFamily="34" charset="0"/>
          </a:endParaRPr>
        </a:p>
      </dgm:t>
    </dgm:pt>
    <dgm:pt modelId="{916F6FE0-951E-4BA5-81B0-37485C028F29}" type="sibTrans" cxnId="{2097717C-2611-4C53-8BEA-35734FF08E3C}">
      <dgm:prSet/>
      <dgm:spPr/>
      <dgm:t>
        <a:bodyPr/>
        <a:lstStyle/>
        <a:p>
          <a:endParaRPr lang="fr-FR" sz="1100">
            <a:latin typeface="Arial" panose="020B0604020202020204" pitchFamily="34" charset="0"/>
            <a:cs typeface="Arial" panose="020B0604020202020204" pitchFamily="34" charset="0"/>
          </a:endParaRPr>
        </a:p>
      </dgm:t>
    </dgm:pt>
    <dgm:pt modelId="{E7CD2FF0-90CF-4FBF-9473-133D4297BAB4}">
      <dgm:prSet custT="1"/>
      <dgm:spPr>
        <a:xfrm>
          <a:off x="329589" y="566751"/>
          <a:ext cx="1306611" cy="1142143"/>
        </a:xfrm>
        <a:prstGeom prst="rightArrow">
          <a:avLst>
            <a:gd name="adj1" fmla="val 70000"/>
            <a:gd name="adj2" fmla="val 50000"/>
          </a:avLst>
        </a:prstGeom>
      </dgm:spPr>
      <dgm:t>
        <a:bodyPr/>
        <a:lstStyle/>
        <a:p>
          <a:pPr>
            <a:buNone/>
          </a:pPr>
          <a:r>
            <a:rPr lang="fr-FR" sz="1100">
              <a:latin typeface="Arial" panose="020B0604020202020204" pitchFamily="34" charset="0"/>
              <a:ea typeface="+mn-ea"/>
              <a:cs typeface="Arial" panose="020B0604020202020204" pitchFamily="34" charset="0"/>
            </a:rPr>
            <a:t>Date limite de dépôt des projets</a:t>
          </a:r>
          <a:endParaRPr lang="fr-FR" sz="1100" dirty="0">
            <a:latin typeface="Arial" panose="020B0604020202020204" pitchFamily="34" charset="0"/>
            <a:ea typeface="+mn-ea"/>
            <a:cs typeface="Arial" panose="020B0604020202020204" pitchFamily="34" charset="0"/>
          </a:endParaRPr>
        </a:p>
      </dgm:t>
    </dgm:pt>
    <dgm:pt modelId="{7567FFCF-875E-4279-9F13-D0EE90C65692}" type="parTrans" cxnId="{4CF1081F-483B-457A-B846-AEB8DB70FB4F}">
      <dgm:prSet/>
      <dgm:spPr/>
      <dgm:t>
        <a:bodyPr/>
        <a:lstStyle/>
        <a:p>
          <a:endParaRPr lang="fr-FR" sz="1100">
            <a:latin typeface="Arial" panose="020B0604020202020204" pitchFamily="34" charset="0"/>
            <a:cs typeface="Arial" panose="020B0604020202020204" pitchFamily="34" charset="0"/>
          </a:endParaRPr>
        </a:p>
      </dgm:t>
    </dgm:pt>
    <dgm:pt modelId="{62F40ABD-ADF8-496E-B40D-69E03164AA52}" type="sibTrans" cxnId="{4CF1081F-483B-457A-B846-AEB8DB70FB4F}">
      <dgm:prSet/>
      <dgm:spPr/>
      <dgm:t>
        <a:bodyPr/>
        <a:lstStyle/>
        <a:p>
          <a:endParaRPr lang="fr-FR" sz="1100">
            <a:latin typeface="Arial" panose="020B0604020202020204" pitchFamily="34" charset="0"/>
            <a:cs typeface="Arial" panose="020B0604020202020204" pitchFamily="34" charset="0"/>
          </a:endParaRPr>
        </a:p>
      </dgm:t>
    </dgm:pt>
    <dgm:pt modelId="{6CA521BC-CAA0-4DA9-9D6A-BD99785C7E67}">
      <dgm:prSet custT="1"/>
      <dgm:spPr>
        <a:xfrm>
          <a:off x="2004861" y="566751"/>
          <a:ext cx="1455094" cy="1142143"/>
        </a:xfrm>
        <a:prstGeom prst="rightArrow">
          <a:avLst>
            <a:gd name="adj1" fmla="val 70000"/>
            <a:gd name="adj2" fmla="val 50000"/>
          </a:avLst>
        </a:prstGeom>
      </dgm:spPr>
      <dgm:t>
        <a:bodyPr/>
        <a:lstStyle/>
        <a:p>
          <a:pPr>
            <a:buNone/>
          </a:pPr>
          <a:r>
            <a:rPr lang="fr-FR" sz="1100">
              <a:latin typeface="Arial" panose="020B0604020202020204" pitchFamily="34" charset="0"/>
              <a:ea typeface="+mn-ea"/>
              <a:cs typeface="Arial" panose="020B0604020202020204" pitchFamily="34" charset="0"/>
            </a:rPr>
            <a:t>Instruction des projets </a:t>
          </a:r>
          <a:endParaRPr lang="fr-FR" sz="1100" dirty="0">
            <a:latin typeface="Arial" panose="020B0604020202020204" pitchFamily="34" charset="0"/>
            <a:ea typeface="+mn-ea"/>
            <a:cs typeface="Arial" panose="020B0604020202020204" pitchFamily="34" charset="0"/>
          </a:endParaRPr>
        </a:p>
      </dgm:t>
    </dgm:pt>
    <dgm:pt modelId="{57770407-9A39-4A9B-9222-B6B703575D23}" type="parTrans" cxnId="{E09987F1-C0DF-45C0-8E3D-466BF708A036}">
      <dgm:prSet/>
      <dgm:spPr/>
      <dgm:t>
        <a:bodyPr/>
        <a:lstStyle/>
        <a:p>
          <a:endParaRPr lang="fr-FR" sz="1100">
            <a:latin typeface="Arial" panose="020B0604020202020204" pitchFamily="34" charset="0"/>
            <a:cs typeface="Arial" panose="020B0604020202020204" pitchFamily="34" charset="0"/>
          </a:endParaRPr>
        </a:p>
      </dgm:t>
    </dgm:pt>
    <dgm:pt modelId="{530A34F5-A357-4F1B-B6D7-14F0C69725A9}" type="sibTrans" cxnId="{E09987F1-C0DF-45C0-8E3D-466BF708A036}">
      <dgm:prSet/>
      <dgm:spPr/>
      <dgm:t>
        <a:bodyPr/>
        <a:lstStyle/>
        <a:p>
          <a:endParaRPr lang="fr-FR" sz="1100">
            <a:latin typeface="Arial" panose="020B0604020202020204" pitchFamily="34" charset="0"/>
            <a:cs typeface="Arial" panose="020B0604020202020204" pitchFamily="34" charset="0"/>
          </a:endParaRPr>
        </a:p>
      </dgm:t>
    </dgm:pt>
    <dgm:pt modelId="{A4B1106F-FC02-43A8-8FA3-34B516D36344}">
      <dgm:prSet custT="1"/>
      <dgm:spPr>
        <a:xfrm>
          <a:off x="3781533" y="548534"/>
          <a:ext cx="1410918" cy="1178577"/>
        </a:xfrm>
        <a:prstGeom prst="rightArrow">
          <a:avLst>
            <a:gd name="adj1" fmla="val 70000"/>
            <a:gd name="adj2" fmla="val 50000"/>
          </a:avLst>
        </a:prstGeom>
      </dgm:spPr>
      <dgm:t>
        <a:bodyPr/>
        <a:lstStyle/>
        <a:p>
          <a:pPr>
            <a:buNone/>
          </a:pPr>
          <a:r>
            <a:rPr lang="fr-FR" sz="1100" dirty="0">
              <a:latin typeface="Arial" panose="020B0604020202020204" pitchFamily="34" charset="0"/>
              <a:ea typeface="+mn-ea"/>
              <a:cs typeface="Arial" panose="020B0604020202020204" pitchFamily="34" charset="0"/>
            </a:rPr>
            <a:t>Copil régional de sélection des projets</a:t>
          </a:r>
        </a:p>
      </dgm:t>
    </dgm:pt>
    <dgm:pt modelId="{6F4B1F5A-A2ED-4DE6-8D21-D15FE3EED847}" type="parTrans" cxnId="{063AA132-9554-4077-9647-DEC3CA0B2AAF}">
      <dgm:prSet/>
      <dgm:spPr/>
      <dgm:t>
        <a:bodyPr/>
        <a:lstStyle/>
        <a:p>
          <a:endParaRPr lang="fr-FR" sz="1100">
            <a:latin typeface="Arial" panose="020B0604020202020204" pitchFamily="34" charset="0"/>
            <a:cs typeface="Arial" panose="020B0604020202020204" pitchFamily="34" charset="0"/>
          </a:endParaRPr>
        </a:p>
      </dgm:t>
    </dgm:pt>
    <dgm:pt modelId="{5295D1A4-19F8-4D23-A91D-C5D39282C8D2}" type="sibTrans" cxnId="{063AA132-9554-4077-9647-DEC3CA0B2AAF}">
      <dgm:prSet/>
      <dgm:spPr/>
      <dgm:t>
        <a:bodyPr/>
        <a:lstStyle/>
        <a:p>
          <a:endParaRPr lang="fr-FR" sz="1100">
            <a:latin typeface="Arial" panose="020B0604020202020204" pitchFamily="34" charset="0"/>
            <a:cs typeface="Arial" panose="020B0604020202020204" pitchFamily="34" charset="0"/>
          </a:endParaRPr>
        </a:p>
      </dgm:t>
    </dgm:pt>
    <dgm:pt modelId="{2E7F0AF8-E658-40CB-8CDB-C70D2799A833}">
      <dgm:prSet custT="1"/>
      <dgm:spPr>
        <a:xfrm>
          <a:off x="5274115" y="811170"/>
          <a:ext cx="653305" cy="653305"/>
        </a:xfrm>
        <a:prstGeom prst="ellipse">
          <a:avLst/>
        </a:prstGeom>
      </dgm:spPr>
      <dgm:t>
        <a:bodyPr/>
        <a:lstStyle/>
        <a:p>
          <a:pPr>
            <a:buNone/>
          </a:pPr>
          <a:r>
            <a:rPr lang="fr-FR" sz="1100">
              <a:latin typeface="Arial" panose="020B0604020202020204" pitchFamily="34" charset="0"/>
              <a:ea typeface="+mn-ea"/>
              <a:cs typeface="Arial" panose="020B0604020202020204" pitchFamily="34" charset="0"/>
            </a:rPr>
            <a:t>Post COPIL</a:t>
          </a:r>
          <a:endParaRPr lang="fr-FR" sz="1100" dirty="0">
            <a:latin typeface="Arial" panose="020B0604020202020204" pitchFamily="34" charset="0"/>
            <a:ea typeface="+mn-ea"/>
            <a:cs typeface="Arial" panose="020B0604020202020204" pitchFamily="34" charset="0"/>
          </a:endParaRPr>
        </a:p>
      </dgm:t>
    </dgm:pt>
    <dgm:pt modelId="{E2900CE1-CBCC-41E7-B596-343A7018A00C}" type="parTrans" cxnId="{2CAD10BB-81D8-4B4E-AD0E-602D030C2B46}">
      <dgm:prSet/>
      <dgm:spPr/>
      <dgm:t>
        <a:bodyPr/>
        <a:lstStyle/>
        <a:p>
          <a:endParaRPr lang="fr-FR" sz="1100">
            <a:latin typeface="Arial" panose="020B0604020202020204" pitchFamily="34" charset="0"/>
            <a:cs typeface="Arial" panose="020B0604020202020204" pitchFamily="34" charset="0"/>
          </a:endParaRPr>
        </a:p>
      </dgm:t>
    </dgm:pt>
    <dgm:pt modelId="{31B7D8B5-C6C5-4E1B-8566-FA61850CE298}" type="sibTrans" cxnId="{2CAD10BB-81D8-4B4E-AD0E-602D030C2B46}">
      <dgm:prSet/>
      <dgm:spPr/>
      <dgm:t>
        <a:bodyPr/>
        <a:lstStyle/>
        <a:p>
          <a:endParaRPr lang="fr-FR" sz="1100">
            <a:latin typeface="Arial" panose="020B0604020202020204" pitchFamily="34" charset="0"/>
            <a:cs typeface="Arial" panose="020B0604020202020204" pitchFamily="34" charset="0"/>
          </a:endParaRPr>
        </a:p>
      </dgm:t>
    </dgm:pt>
    <dgm:pt modelId="{9749923B-C9D6-48D0-8719-A652ECD6CED8}">
      <dgm:prSet custT="1"/>
      <dgm:spPr>
        <a:xfrm>
          <a:off x="5600768" y="566751"/>
          <a:ext cx="1306611" cy="1142143"/>
        </a:xfrm>
        <a:prstGeom prst="rightArrow">
          <a:avLst>
            <a:gd name="adj1" fmla="val 70000"/>
            <a:gd name="adj2" fmla="val 50000"/>
          </a:avLst>
        </a:prstGeom>
      </dgm:spPr>
      <dgm:t>
        <a:bodyPr/>
        <a:lstStyle/>
        <a:p>
          <a:pPr>
            <a:buNone/>
          </a:pPr>
          <a:r>
            <a:rPr lang="fr-FR" sz="1100">
              <a:latin typeface="Arial" panose="020B0604020202020204" pitchFamily="34" charset="0"/>
              <a:ea typeface="+mn-ea"/>
              <a:cs typeface="Arial" panose="020B0604020202020204" pitchFamily="34" charset="0"/>
            </a:rPr>
            <a:t>Retour aux porteurs de projets</a:t>
          </a:r>
          <a:endParaRPr lang="fr-FR" sz="1100" dirty="0">
            <a:latin typeface="Arial" panose="020B0604020202020204" pitchFamily="34" charset="0"/>
            <a:ea typeface="+mn-ea"/>
            <a:cs typeface="Arial" panose="020B0604020202020204" pitchFamily="34" charset="0"/>
          </a:endParaRPr>
        </a:p>
      </dgm:t>
    </dgm:pt>
    <dgm:pt modelId="{4AE8EF82-37EB-43A6-B2A8-2FC319D416E2}" type="parTrans" cxnId="{E44789CB-2158-4DB9-B51A-4EE6C5D0E906}">
      <dgm:prSet/>
      <dgm:spPr/>
      <dgm:t>
        <a:bodyPr/>
        <a:lstStyle/>
        <a:p>
          <a:endParaRPr lang="fr-FR" sz="1100">
            <a:latin typeface="Arial" panose="020B0604020202020204" pitchFamily="34" charset="0"/>
            <a:cs typeface="Arial" panose="020B0604020202020204" pitchFamily="34" charset="0"/>
          </a:endParaRPr>
        </a:p>
      </dgm:t>
    </dgm:pt>
    <dgm:pt modelId="{084DBF4B-11F7-4D2C-80DB-E6016E65D987}" type="sibTrans" cxnId="{E44789CB-2158-4DB9-B51A-4EE6C5D0E906}">
      <dgm:prSet/>
      <dgm:spPr/>
      <dgm:t>
        <a:bodyPr/>
        <a:lstStyle/>
        <a:p>
          <a:endParaRPr lang="fr-FR" sz="1100">
            <a:latin typeface="Arial" panose="020B0604020202020204" pitchFamily="34" charset="0"/>
            <a:cs typeface="Arial" panose="020B0604020202020204" pitchFamily="34" charset="0"/>
          </a:endParaRPr>
        </a:p>
      </dgm:t>
    </dgm:pt>
    <dgm:pt modelId="{938FF490-829B-4E27-B88D-7C0E44FABC07}">
      <dgm:prSet custT="1"/>
      <dgm:spPr>
        <a:xfrm>
          <a:off x="6933120" y="805526"/>
          <a:ext cx="653305" cy="653305"/>
        </a:xfrm>
        <a:prstGeom prst="ellipse">
          <a:avLst/>
        </a:prstGeom>
      </dgm:spPr>
      <dgm:t>
        <a:bodyPr/>
        <a:lstStyle/>
        <a:p>
          <a:pPr>
            <a:buNone/>
          </a:pPr>
          <a:r>
            <a:rPr lang="fr-FR" sz="1100">
              <a:latin typeface="Arial" panose="020B0604020202020204" pitchFamily="34" charset="0"/>
              <a:ea typeface="+mn-ea"/>
              <a:cs typeface="Arial" panose="020B0604020202020204" pitchFamily="34" charset="0"/>
            </a:rPr>
            <a:t>A partir de mai</a:t>
          </a:r>
          <a:endParaRPr lang="fr-FR" sz="1100" dirty="0">
            <a:latin typeface="Arial" panose="020B0604020202020204" pitchFamily="34" charset="0"/>
            <a:ea typeface="+mn-ea"/>
            <a:cs typeface="Arial" panose="020B0604020202020204" pitchFamily="34" charset="0"/>
          </a:endParaRPr>
        </a:p>
      </dgm:t>
    </dgm:pt>
    <dgm:pt modelId="{CF54AEAF-06CB-4817-BFD1-6073D6828F9B}" type="parTrans" cxnId="{10F93331-3C72-40ED-8BF4-2431E9511731}">
      <dgm:prSet/>
      <dgm:spPr/>
      <dgm:t>
        <a:bodyPr/>
        <a:lstStyle/>
        <a:p>
          <a:endParaRPr lang="fr-FR" sz="1100">
            <a:latin typeface="Arial" panose="020B0604020202020204" pitchFamily="34" charset="0"/>
            <a:cs typeface="Arial" panose="020B0604020202020204" pitchFamily="34" charset="0"/>
          </a:endParaRPr>
        </a:p>
      </dgm:t>
    </dgm:pt>
    <dgm:pt modelId="{1DC85B82-7132-481B-B6FF-07A0609E010A}" type="sibTrans" cxnId="{10F93331-3C72-40ED-8BF4-2431E9511731}">
      <dgm:prSet/>
      <dgm:spPr/>
      <dgm:t>
        <a:bodyPr/>
        <a:lstStyle/>
        <a:p>
          <a:endParaRPr lang="fr-FR" sz="1100">
            <a:latin typeface="Arial" panose="020B0604020202020204" pitchFamily="34" charset="0"/>
            <a:cs typeface="Arial" panose="020B0604020202020204" pitchFamily="34" charset="0"/>
          </a:endParaRPr>
        </a:p>
      </dgm:t>
    </dgm:pt>
    <dgm:pt modelId="{89FED634-8A70-4085-88D4-ED844B660EE9}">
      <dgm:prSet custT="1"/>
      <dgm:spPr>
        <a:xfrm>
          <a:off x="7044861" y="566751"/>
          <a:ext cx="1848280" cy="1142143"/>
        </a:xfrm>
        <a:prstGeom prst="rightArrow">
          <a:avLst>
            <a:gd name="adj1" fmla="val 70000"/>
            <a:gd name="adj2" fmla="val 50000"/>
          </a:avLst>
        </a:prstGeom>
      </dgm:spPr>
      <dgm:t>
        <a:bodyPr/>
        <a:lstStyle/>
        <a:p>
          <a:pPr>
            <a:buNone/>
          </a:pPr>
          <a:r>
            <a:rPr lang="fr-FR" sz="1100">
              <a:latin typeface="Arial" panose="020B0604020202020204" pitchFamily="34" charset="0"/>
              <a:ea typeface="+mn-ea"/>
              <a:cs typeface="Arial" panose="020B0604020202020204" pitchFamily="34" charset="0"/>
            </a:rPr>
            <a:t>Finalisation des dossiers de financements </a:t>
          </a:r>
          <a:endParaRPr lang="fr-FR" sz="1100" dirty="0">
            <a:latin typeface="Arial" panose="020B0604020202020204" pitchFamily="34" charset="0"/>
            <a:ea typeface="+mn-ea"/>
            <a:cs typeface="Arial" panose="020B0604020202020204" pitchFamily="34" charset="0"/>
          </a:endParaRPr>
        </a:p>
      </dgm:t>
    </dgm:pt>
    <dgm:pt modelId="{067C4798-F928-4F01-B240-B1106DE3A188}" type="parTrans" cxnId="{32E41804-B36D-477E-86E9-999AD0F102D8}">
      <dgm:prSet/>
      <dgm:spPr/>
      <dgm:t>
        <a:bodyPr/>
        <a:lstStyle/>
        <a:p>
          <a:endParaRPr lang="fr-FR" sz="1100">
            <a:latin typeface="Arial" panose="020B0604020202020204" pitchFamily="34" charset="0"/>
            <a:cs typeface="Arial" panose="020B0604020202020204" pitchFamily="34" charset="0"/>
          </a:endParaRPr>
        </a:p>
      </dgm:t>
    </dgm:pt>
    <dgm:pt modelId="{4709387C-CFB7-4499-8C5F-3B8CF090D0A8}" type="sibTrans" cxnId="{32E41804-B36D-477E-86E9-999AD0F102D8}">
      <dgm:prSet/>
      <dgm:spPr/>
      <dgm:t>
        <a:bodyPr/>
        <a:lstStyle/>
        <a:p>
          <a:endParaRPr lang="fr-FR" sz="1100">
            <a:latin typeface="Arial" panose="020B0604020202020204" pitchFamily="34" charset="0"/>
            <a:cs typeface="Arial" panose="020B0604020202020204" pitchFamily="34" charset="0"/>
          </a:endParaRPr>
        </a:p>
      </dgm:t>
    </dgm:pt>
    <dgm:pt modelId="{4C6EB0DC-BBBC-45B2-B7BD-9A3883E38D82}" type="pres">
      <dgm:prSet presAssocID="{527060DE-3BCD-4BE2-82A5-818C18159271}" presName="theList" presStyleCnt="0">
        <dgm:presLayoutVars>
          <dgm:dir/>
          <dgm:animLvl val="lvl"/>
          <dgm:resizeHandles val="exact"/>
        </dgm:presLayoutVars>
      </dgm:prSet>
      <dgm:spPr/>
    </dgm:pt>
    <dgm:pt modelId="{54363BBE-CE24-4305-B4AE-54E6FF27B8CC}" type="pres">
      <dgm:prSet presAssocID="{28B676D0-1D39-4C88-947D-F520AEB6C3CB}" presName="compNode" presStyleCnt="0"/>
      <dgm:spPr/>
    </dgm:pt>
    <dgm:pt modelId="{E7166136-A468-4D04-A1FF-C04FB24FB0F8}" type="pres">
      <dgm:prSet presAssocID="{28B676D0-1D39-4C88-947D-F520AEB6C3CB}" presName="noGeometry" presStyleCnt="0"/>
      <dgm:spPr/>
    </dgm:pt>
    <dgm:pt modelId="{E86B2B23-6AE6-4C2C-9031-6CAE4882126A}" type="pres">
      <dgm:prSet presAssocID="{28B676D0-1D39-4C88-947D-F520AEB6C3CB}" presName="childTextVisible" presStyleLbl="bgAccFollowNode1" presStyleIdx="0" presStyleCnt="5">
        <dgm:presLayoutVars>
          <dgm:bulletEnabled val="1"/>
        </dgm:presLayoutVars>
      </dgm:prSet>
      <dgm:spPr/>
    </dgm:pt>
    <dgm:pt modelId="{87B20FAE-9917-4911-A6E6-5634F70CCA8A}" type="pres">
      <dgm:prSet presAssocID="{28B676D0-1D39-4C88-947D-F520AEB6C3CB}" presName="childTextHidden" presStyleLbl="bgAccFollowNode1" presStyleIdx="0" presStyleCnt="5"/>
      <dgm:spPr/>
    </dgm:pt>
    <dgm:pt modelId="{65CFD44D-0A0C-4381-8B78-0C12F82019FE}" type="pres">
      <dgm:prSet presAssocID="{28B676D0-1D39-4C88-947D-F520AEB6C3CB}" presName="parentText" presStyleLbl="node1" presStyleIdx="0" presStyleCnt="5">
        <dgm:presLayoutVars>
          <dgm:chMax val="1"/>
          <dgm:bulletEnabled val="1"/>
        </dgm:presLayoutVars>
      </dgm:prSet>
      <dgm:spPr/>
    </dgm:pt>
    <dgm:pt modelId="{5B208B1E-D676-4ED9-B5E8-8611997C8594}" type="pres">
      <dgm:prSet presAssocID="{28B676D0-1D39-4C88-947D-F520AEB6C3CB}" presName="aSpace" presStyleCnt="0"/>
      <dgm:spPr/>
    </dgm:pt>
    <dgm:pt modelId="{A616EEA3-72EA-4CA9-B164-13B6E7ECFBB7}" type="pres">
      <dgm:prSet presAssocID="{D1FA60E4-4C6A-414F-A4FE-2481557BA20D}" presName="compNode" presStyleCnt="0"/>
      <dgm:spPr/>
    </dgm:pt>
    <dgm:pt modelId="{CC4BB730-84EE-44C3-8124-9464CE4A5D4E}" type="pres">
      <dgm:prSet presAssocID="{D1FA60E4-4C6A-414F-A4FE-2481557BA20D}" presName="noGeometry" presStyleCnt="0"/>
      <dgm:spPr/>
    </dgm:pt>
    <dgm:pt modelId="{637F3D6F-2000-4D90-9FFB-7048FA4B467C}" type="pres">
      <dgm:prSet presAssocID="{D1FA60E4-4C6A-414F-A4FE-2481557BA20D}" presName="childTextVisible" presStyleLbl="bgAccFollowNode1" presStyleIdx="1" presStyleCnt="5" custScaleX="111364" custLinFactNeighborX="2647">
        <dgm:presLayoutVars>
          <dgm:bulletEnabled val="1"/>
        </dgm:presLayoutVars>
      </dgm:prSet>
      <dgm:spPr/>
    </dgm:pt>
    <dgm:pt modelId="{015CB080-6073-43D5-BBA7-7FA437B1A0B2}" type="pres">
      <dgm:prSet presAssocID="{D1FA60E4-4C6A-414F-A4FE-2481557BA20D}" presName="childTextHidden" presStyleLbl="bgAccFollowNode1" presStyleIdx="1" presStyleCnt="5"/>
      <dgm:spPr/>
    </dgm:pt>
    <dgm:pt modelId="{05830ED1-4FCF-441C-8B21-E756D86AC36C}" type="pres">
      <dgm:prSet presAssocID="{D1FA60E4-4C6A-414F-A4FE-2481557BA20D}" presName="parentText" presStyleLbl="node1" presStyleIdx="1" presStyleCnt="5">
        <dgm:presLayoutVars>
          <dgm:chMax val="1"/>
          <dgm:bulletEnabled val="1"/>
        </dgm:presLayoutVars>
      </dgm:prSet>
      <dgm:spPr/>
    </dgm:pt>
    <dgm:pt modelId="{2E73D4BD-9DF2-48BD-952B-E558ADE92551}" type="pres">
      <dgm:prSet presAssocID="{D1FA60E4-4C6A-414F-A4FE-2481557BA20D}" presName="aSpace" presStyleCnt="0"/>
      <dgm:spPr/>
    </dgm:pt>
    <dgm:pt modelId="{44E3695B-BBB4-4A2B-AEDC-D9AEE28E513D}" type="pres">
      <dgm:prSet presAssocID="{103C5741-FDE0-4C87-8B62-7A2ECDAE5128}" presName="compNode" presStyleCnt="0"/>
      <dgm:spPr/>
    </dgm:pt>
    <dgm:pt modelId="{27EE4075-3F1E-4183-B946-E3A0D74F1A2C}" type="pres">
      <dgm:prSet presAssocID="{103C5741-FDE0-4C87-8B62-7A2ECDAE5128}" presName="noGeometry" presStyleCnt="0"/>
      <dgm:spPr/>
    </dgm:pt>
    <dgm:pt modelId="{13C1DA61-1705-4595-904E-0BE2D1BCBF02}" type="pres">
      <dgm:prSet presAssocID="{103C5741-FDE0-4C87-8B62-7A2ECDAE5128}" presName="childTextVisible" presStyleLbl="bgAccFollowNode1" presStyleIdx="2" presStyleCnt="5" custScaleX="107983" custScaleY="103190">
        <dgm:presLayoutVars>
          <dgm:bulletEnabled val="1"/>
        </dgm:presLayoutVars>
      </dgm:prSet>
      <dgm:spPr/>
    </dgm:pt>
    <dgm:pt modelId="{A3F466EA-AE4D-4F48-9547-73CCE67E8BD8}" type="pres">
      <dgm:prSet presAssocID="{103C5741-FDE0-4C87-8B62-7A2ECDAE5128}" presName="childTextHidden" presStyleLbl="bgAccFollowNode1" presStyleIdx="2" presStyleCnt="5"/>
      <dgm:spPr/>
    </dgm:pt>
    <dgm:pt modelId="{AF0E1DBC-70D4-4098-9094-1C030E886EC5}" type="pres">
      <dgm:prSet presAssocID="{103C5741-FDE0-4C87-8B62-7A2ECDAE5128}" presName="parentText" presStyleLbl="node1" presStyleIdx="2" presStyleCnt="5">
        <dgm:presLayoutVars>
          <dgm:chMax val="1"/>
          <dgm:bulletEnabled val="1"/>
        </dgm:presLayoutVars>
      </dgm:prSet>
      <dgm:spPr/>
    </dgm:pt>
    <dgm:pt modelId="{CF19188F-0BD3-4FE2-8600-B99F5B10DB92}" type="pres">
      <dgm:prSet presAssocID="{103C5741-FDE0-4C87-8B62-7A2ECDAE5128}" presName="aSpace" presStyleCnt="0"/>
      <dgm:spPr/>
    </dgm:pt>
    <dgm:pt modelId="{8AC97284-B41A-4AEB-B8A6-48BD480CB362}" type="pres">
      <dgm:prSet presAssocID="{2E7F0AF8-E658-40CB-8CDB-C70D2799A833}" presName="compNode" presStyleCnt="0"/>
      <dgm:spPr/>
    </dgm:pt>
    <dgm:pt modelId="{BC0FFE71-6B1A-43E0-915D-4645057BB517}" type="pres">
      <dgm:prSet presAssocID="{2E7F0AF8-E658-40CB-8CDB-C70D2799A833}" presName="noGeometry" presStyleCnt="0"/>
      <dgm:spPr/>
    </dgm:pt>
    <dgm:pt modelId="{03EFB241-62C5-4D82-9C49-789769610054}" type="pres">
      <dgm:prSet presAssocID="{2E7F0AF8-E658-40CB-8CDB-C70D2799A833}" presName="childTextVisible" presStyleLbl="bgAccFollowNode1" presStyleIdx="3" presStyleCnt="5">
        <dgm:presLayoutVars>
          <dgm:bulletEnabled val="1"/>
        </dgm:presLayoutVars>
      </dgm:prSet>
      <dgm:spPr/>
    </dgm:pt>
    <dgm:pt modelId="{79E595CF-B3CC-4267-807C-FCBBE25CE466}" type="pres">
      <dgm:prSet presAssocID="{2E7F0AF8-E658-40CB-8CDB-C70D2799A833}" presName="childTextHidden" presStyleLbl="bgAccFollowNode1" presStyleIdx="3" presStyleCnt="5"/>
      <dgm:spPr/>
    </dgm:pt>
    <dgm:pt modelId="{2B6BFA60-C68F-4440-BD9E-21753320E654}" type="pres">
      <dgm:prSet presAssocID="{2E7F0AF8-E658-40CB-8CDB-C70D2799A833}" presName="parentText" presStyleLbl="node1" presStyleIdx="3" presStyleCnt="5">
        <dgm:presLayoutVars>
          <dgm:chMax val="1"/>
          <dgm:bulletEnabled val="1"/>
        </dgm:presLayoutVars>
      </dgm:prSet>
      <dgm:spPr/>
    </dgm:pt>
    <dgm:pt modelId="{F801F280-B82D-425B-874C-C62AA6CC98B4}" type="pres">
      <dgm:prSet presAssocID="{2E7F0AF8-E658-40CB-8CDB-C70D2799A833}" presName="aSpace" presStyleCnt="0"/>
      <dgm:spPr/>
    </dgm:pt>
    <dgm:pt modelId="{FDF737FB-92DD-49E3-A20B-9C205ED7768F}" type="pres">
      <dgm:prSet presAssocID="{938FF490-829B-4E27-B88D-7C0E44FABC07}" presName="compNode" presStyleCnt="0"/>
      <dgm:spPr/>
    </dgm:pt>
    <dgm:pt modelId="{4B2A36BB-5A49-46AE-B98D-E6E867691073}" type="pres">
      <dgm:prSet presAssocID="{938FF490-829B-4E27-B88D-7C0E44FABC07}" presName="noGeometry" presStyleCnt="0"/>
      <dgm:spPr/>
    </dgm:pt>
    <dgm:pt modelId="{76A55F13-FEB9-445C-BF7C-656D6E3EA8DD}" type="pres">
      <dgm:prSet presAssocID="{938FF490-829B-4E27-B88D-7C0E44FABC07}" presName="childTextVisible" presStyleLbl="bgAccFollowNode1" presStyleIdx="4" presStyleCnt="5" custScaleX="141456">
        <dgm:presLayoutVars>
          <dgm:bulletEnabled val="1"/>
        </dgm:presLayoutVars>
      </dgm:prSet>
      <dgm:spPr/>
    </dgm:pt>
    <dgm:pt modelId="{C0DC6936-C97B-4BFA-8A40-950309398245}" type="pres">
      <dgm:prSet presAssocID="{938FF490-829B-4E27-B88D-7C0E44FABC07}" presName="childTextHidden" presStyleLbl="bgAccFollowNode1" presStyleIdx="4" presStyleCnt="5"/>
      <dgm:spPr/>
    </dgm:pt>
    <dgm:pt modelId="{F139B2B4-13CE-4CCC-ACE8-C0CCB3B34E26}" type="pres">
      <dgm:prSet presAssocID="{938FF490-829B-4E27-B88D-7C0E44FABC07}" presName="parentText" presStyleLbl="node1" presStyleIdx="4" presStyleCnt="5" custLinFactNeighborX="-8560" custLinFactNeighborY="-864">
        <dgm:presLayoutVars>
          <dgm:chMax val="1"/>
          <dgm:bulletEnabled val="1"/>
        </dgm:presLayoutVars>
      </dgm:prSet>
      <dgm:spPr/>
    </dgm:pt>
  </dgm:ptLst>
  <dgm:cxnLst>
    <dgm:cxn modelId="{2C3FDD00-889B-434D-97EF-F04E5D1C9004}" srcId="{527060DE-3BCD-4BE2-82A5-818C18159271}" destId="{D1FA60E4-4C6A-414F-A4FE-2481557BA20D}" srcOrd="1" destOrd="0" parTransId="{716C4ED7-D722-4212-9FB5-5F7F2199F641}" sibTransId="{2A0A72AA-2129-48AA-A0A3-AFD7AC3395E0}"/>
    <dgm:cxn modelId="{E12AFB00-B87D-4F5D-8C2A-836744ED966B}" type="presOf" srcId="{938FF490-829B-4E27-B88D-7C0E44FABC07}" destId="{F139B2B4-13CE-4CCC-ACE8-C0CCB3B34E26}" srcOrd="0" destOrd="0" presId="urn:microsoft.com/office/officeart/2005/8/layout/hProcess6"/>
    <dgm:cxn modelId="{32E41804-B36D-477E-86E9-999AD0F102D8}" srcId="{938FF490-829B-4E27-B88D-7C0E44FABC07}" destId="{89FED634-8A70-4085-88D4-ED844B660EE9}" srcOrd="0" destOrd="0" parTransId="{067C4798-F928-4F01-B240-B1106DE3A188}" sibTransId="{4709387C-CFB7-4499-8C5F-3B8CF090D0A8}"/>
    <dgm:cxn modelId="{C4667D17-DF06-42D1-8DCD-9EC69E7B7A5B}" type="presOf" srcId="{E7CD2FF0-90CF-4FBF-9473-133D4297BAB4}" destId="{E86B2B23-6AE6-4C2C-9031-6CAE4882126A}" srcOrd="0" destOrd="0" presId="urn:microsoft.com/office/officeart/2005/8/layout/hProcess6"/>
    <dgm:cxn modelId="{4CF1081F-483B-457A-B846-AEB8DB70FB4F}" srcId="{28B676D0-1D39-4C88-947D-F520AEB6C3CB}" destId="{E7CD2FF0-90CF-4FBF-9473-133D4297BAB4}" srcOrd="0" destOrd="0" parTransId="{7567FFCF-875E-4279-9F13-D0EE90C65692}" sibTransId="{62F40ABD-ADF8-496E-B40D-69E03164AA52}"/>
    <dgm:cxn modelId="{10F93331-3C72-40ED-8BF4-2431E9511731}" srcId="{527060DE-3BCD-4BE2-82A5-818C18159271}" destId="{938FF490-829B-4E27-B88D-7C0E44FABC07}" srcOrd="4" destOrd="0" parTransId="{CF54AEAF-06CB-4817-BFD1-6073D6828F9B}" sibTransId="{1DC85B82-7132-481B-B6FF-07A0609E010A}"/>
    <dgm:cxn modelId="{063AA132-9554-4077-9647-DEC3CA0B2AAF}" srcId="{103C5741-FDE0-4C87-8B62-7A2ECDAE5128}" destId="{A4B1106F-FC02-43A8-8FA3-34B516D36344}" srcOrd="0" destOrd="0" parTransId="{6F4B1F5A-A2ED-4DE6-8D21-D15FE3EED847}" sibTransId="{5295D1A4-19F8-4D23-A91D-C5D39282C8D2}"/>
    <dgm:cxn modelId="{74C10B40-99A0-4DE8-9DD1-88144B900B25}" type="presOf" srcId="{E7CD2FF0-90CF-4FBF-9473-133D4297BAB4}" destId="{87B20FAE-9917-4911-A6E6-5634F70CCA8A}" srcOrd="1" destOrd="0" presId="urn:microsoft.com/office/officeart/2005/8/layout/hProcess6"/>
    <dgm:cxn modelId="{B6502064-E9A7-4891-B009-D9C386A519B2}" type="presOf" srcId="{103C5741-FDE0-4C87-8B62-7A2ECDAE5128}" destId="{AF0E1DBC-70D4-4098-9094-1C030E886EC5}" srcOrd="0" destOrd="0" presId="urn:microsoft.com/office/officeart/2005/8/layout/hProcess6"/>
    <dgm:cxn modelId="{4ADE7564-93A2-4DE6-90E0-B8D670EBC21E}" type="presOf" srcId="{9749923B-C9D6-48D0-8719-A652ECD6CED8}" destId="{79E595CF-B3CC-4267-807C-FCBBE25CE466}" srcOrd="1" destOrd="0" presId="urn:microsoft.com/office/officeart/2005/8/layout/hProcess6"/>
    <dgm:cxn modelId="{70689255-47DE-49C9-9176-453E7D257852}" type="presOf" srcId="{D1FA60E4-4C6A-414F-A4FE-2481557BA20D}" destId="{05830ED1-4FCF-441C-8B21-E756D86AC36C}" srcOrd="0" destOrd="0" presId="urn:microsoft.com/office/officeart/2005/8/layout/hProcess6"/>
    <dgm:cxn modelId="{12DBB778-0FE2-4DCF-BA64-4E57BDD4537A}" type="presOf" srcId="{6CA521BC-CAA0-4DA9-9D6A-BD99785C7E67}" destId="{637F3D6F-2000-4D90-9FFB-7048FA4B467C}" srcOrd="0" destOrd="0" presId="urn:microsoft.com/office/officeart/2005/8/layout/hProcess6"/>
    <dgm:cxn modelId="{2097717C-2611-4C53-8BEA-35734FF08E3C}" srcId="{527060DE-3BCD-4BE2-82A5-818C18159271}" destId="{28B676D0-1D39-4C88-947D-F520AEB6C3CB}" srcOrd="0" destOrd="0" parTransId="{32BD7B32-B580-4381-B613-B95D4165E4DF}" sibTransId="{916F6FE0-951E-4BA5-81B0-37485C028F29}"/>
    <dgm:cxn modelId="{9C38E69B-12AE-4CE0-9C05-AC6890AC4387}" type="presOf" srcId="{2E7F0AF8-E658-40CB-8CDB-C70D2799A833}" destId="{2B6BFA60-C68F-4440-BD9E-21753320E654}" srcOrd="0" destOrd="0" presId="urn:microsoft.com/office/officeart/2005/8/layout/hProcess6"/>
    <dgm:cxn modelId="{3F362DA6-DEF3-44F0-BC90-7D756D5C71A3}" type="presOf" srcId="{28B676D0-1D39-4C88-947D-F520AEB6C3CB}" destId="{65CFD44D-0A0C-4381-8B78-0C12F82019FE}" srcOrd="0" destOrd="0" presId="urn:microsoft.com/office/officeart/2005/8/layout/hProcess6"/>
    <dgm:cxn modelId="{5E9ABFA6-D916-4161-9712-C7FCE93E61DD}" type="presOf" srcId="{6CA521BC-CAA0-4DA9-9D6A-BD99785C7E67}" destId="{015CB080-6073-43D5-BBA7-7FA437B1A0B2}" srcOrd="1" destOrd="0" presId="urn:microsoft.com/office/officeart/2005/8/layout/hProcess6"/>
    <dgm:cxn modelId="{2CAD10BB-81D8-4B4E-AD0E-602D030C2B46}" srcId="{527060DE-3BCD-4BE2-82A5-818C18159271}" destId="{2E7F0AF8-E658-40CB-8CDB-C70D2799A833}" srcOrd="3" destOrd="0" parTransId="{E2900CE1-CBCC-41E7-B596-343A7018A00C}" sibTransId="{31B7D8B5-C6C5-4E1B-8566-FA61850CE298}"/>
    <dgm:cxn modelId="{628AEEBB-5122-4EE3-9F16-4E8C52F8096B}" type="presOf" srcId="{9749923B-C9D6-48D0-8719-A652ECD6CED8}" destId="{03EFB241-62C5-4D82-9C49-789769610054}" srcOrd="0" destOrd="0" presId="urn:microsoft.com/office/officeart/2005/8/layout/hProcess6"/>
    <dgm:cxn modelId="{E44789CB-2158-4DB9-B51A-4EE6C5D0E906}" srcId="{2E7F0AF8-E658-40CB-8CDB-C70D2799A833}" destId="{9749923B-C9D6-48D0-8719-A652ECD6CED8}" srcOrd="0" destOrd="0" parTransId="{4AE8EF82-37EB-43A6-B2A8-2FC319D416E2}" sibTransId="{084DBF4B-11F7-4D2C-80DB-E6016E65D987}"/>
    <dgm:cxn modelId="{51A5FFCD-EE19-4521-8A8A-F22D5E17D299}" type="presOf" srcId="{89FED634-8A70-4085-88D4-ED844B660EE9}" destId="{76A55F13-FEB9-445C-BF7C-656D6E3EA8DD}" srcOrd="0" destOrd="0" presId="urn:microsoft.com/office/officeart/2005/8/layout/hProcess6"/>
    <dgm:cxn modelId="{8E6272D5-A546-4260-A52A-BE42C921321B}" type="presOf" srcId="{527060DE-3BCD-4BE2-82A5-818C18159271}" destId="{4C6EB0DC-BBBC-45B2-B7BD-9A3883E38D82}" srcOrd="0" destOrd="0" presId="urn:microsoft.com/office/officeart/2005/8/layout/hProcess6"/>
    <dgm:cxn modelId="{E09987F1-C0DF-45C0-8E3D-466BF708A036}" srcId="{D1FA60E4-4C6A-414F-A4FE-2481557BA20D}" destId="{6CA521BC-CAA0-4DA9-9D6A-BD99785C7E67}" srcOrd="0" destOrd="0" parTransId="{57770407-9A39-4A9B-9222-B6B703575D23}" sibTransId="{530A34F5-A357-4F1B-B6D7-14F0C69725A9}"/>
    <dgm:cxn modelId="{60EF60F2-A34D-45C5-A637-D83A60ACCA69}" type="presOf" srcId="{A4B1106F-FC02-43A8-8FA3-34B516D36344}" destId="{A3F466EA-AE4D-4F48-9547-73CCE67E8BD8}" srcOrd="1" destOrd="0" presId="urn:microsoft.com/office/officeart/2005/8/layout/hProcess6"/>
    <dgm:cxn modelId="{E9A00FF4-A4EE-4776-9CD8-60AA1F7DCC39}" type="presOf" srcId="{89FED634-8A70-4085-88D4-ED844B660EE9}" destId="{C0DC6936-C97B-4BFA-8A40-950309398245}" srcOrd="1" destOrd="0" presId="urn:microsoft.com/office/officeart/2005/8/layout/hProcess6"/>
    <dgm:cxn modelId="{9C1D6AF4-3DA7-4140-BD79-2212F5DCC79E}" type="presOf" srcId="{A4B1106F-FC02-43A8-8FA3-34B516D36344}" destId="{13C1DA61-1705-4595-904E-0BE2D1BCBF02}" srcOrd="0" destOrd="0" presId="urn:microsoft.com/office/officeart/2005/8/layout/hProcess6"/>
    <dgm:cxn modelId="{2F40B1FA-0834-4219-A98B-4051EE7E2C71}" srcId="{527060DE-3BCD-4BE2-82A5-818C18159271}" destId="{103C5741-FDE0-4C87-8B62-7A2ECDAE5128}" srcOrd="2" destOrd="0" parTransId="{5575B96F-CD4B-46F1-9F4B-102AE15EF7D9}" sibTransId="{2EDA393B-130A-4A2A-A7F0-959E98096FFB}"/>
    <dgm:cxn modelId="{90F09925-A68B-4532-9B71-CD9FB84974AC}" type="presParOf" srcId="{4C6EB0DC-BBBC-45B2-B7BD-9A3883E38D82}" destId="{54363BBE-CE24-4305-B4AE-54E6FF27B8CC}" srcOrd="0" destOrd="0" presId="urn:microsoft.com/office/officeart/2005/8/layout/hProcess6"/>
    <dgm:cxn modelId="{311BD14F-08E5-4414-B99E-FA5D56CB923F}" type="presParOf" srcId="{54363BBE-CE24-4305-B4AE-54E6FF27B8CC}" destId="{E7166136-A468-4D04-A1FF-C04FB24FB0F8}" srcOrd="0" destOrd="0" presId="urn:microsoft.com/office/officeart/2005/8/layout/hProcess6"/>
    <dgm:cxn modelId="{C4F62086-C92A-4092-B2D5-C228B44B9320}" type="presParOf" srcId="{54363BBE-CE24-4305-B4AE-54E6FF27B8CC}" destId="{E86B2B23-6AE6-4C2C-9031-6CAE4882126A}" srcOrd="1" destOrd="0" presId="urn:microsoft.com/office/officeart/2005/8/layout/hProcess6"/>
    <dgm:cxn modelId="{9F6FA6DA-77D4-492F-8857-A7933036D1ED}" type="presParOf" srcId="{54363BBE-CE24-4305-B4AE-54E6FF27B8CC}" destId="{87B20FAE-9917-4911-A6E6-5634F70CCA8A}" srcOrd="2" destOrd="0" presId="urn:microsoft.com/office/officeart/2005/8/layout/hProcess6"/>
    <dgm:cxn modelId="{EFED78D7-9835-4457-95F6-79AD068DE27C}" type="presParOf" srcId="{54363BBE-CE24-4305-B4AE-54E6FF27B8CC}" destId="{65CFD44D-0A0C-4381-8B78-0C12F82019FE}" srcOrd="3" destOrd="0" presId="urn:microsoft.com/office/officeart/2005/8/layout/hProcess6"/>
    <dgm:cxn modelId="{3465434F-2A11-4E78-A0DE-3C61B5162594}" type="presParOf" srcId="{4C6EB0DC-BBBC-45B2-B7BD-9A3883E38D82}" destId="{5B208B1E-D676-4ED9-B5E8-8611997C8594}" srcOrd="1" destOrd="0" presId="urn:microsoft.com/office/officeart/2005/8/layout/hProcess6"/>
    <dgm:cxn modelId="{98AD61AE-57C3-45CC-BBB6-3472A35FA9E7}" type="presParOf" srcId="{4C6EB0DC-BBBC-45B2-B7BD-9A3883E38D82}" destId="{A616EEA3-72EA-4CA9-B164-13B6E7ECFBB7}" srcOrd="2" destOrd="0" presId="urn:microsoft.com/office/officeart/2005/8/layout/hProcess6"/>
    <dgm:cxn modelId="{31D45E06-1F52-487D-A360-0EF9A7186CB8}" type="presParOf" srcId="{A616EEA3-72EA-4CA9-B164-13B6E7ECFBB7}" destId="{CC4BB730-84EE-44C3-8124-9464CE4A5D4E}" srcOrd="0" destOrd="0" presId="urn:microsoft.com/office/officeart/2005/8/layout/hProcess6"/>
    <dgm:cxn modelId="{5FB74FE0-A6D8-45E7-BCA3-E40709226FF0}" type="presParOf" srcId="{A616EEA3-72EA-4CA9-B164-13B6E7ECFBB7}" destId="{637F3D6F-2000-4D90-9FFB-7048FA4B467C}" srcOrd="1" destOrd="0" presId="urn:microsoft.com/office/officeart/2005/8/layout/hProcess6"/>
    <dgm:cxn modelId="{BCCC83B9-D7FB-4AD3-890C-07D2B3F294C6}" type="presParOf" srcId="{A616EEA3-72EA-4CA9-B164-13B6E7ECFBB7}" destId="{015CB080-6073-43D5-BBA7-7FA437B1A0B2}" srcOrd="2" destOrd="0" presId="urn:microsoft.com/office/officeart/2005/8/layout/hProcess6"/>
    <dgm:cxn modelId="{97A24483-6FC3-478B-BA0D-9BD07629A2C0}" type="presParOf" srcId="{A616EEA3-72EA-4CA9-B164-13B6E7ECFBB7}" destId="{05830ED1-4FCF-441C-8B21-E756D86AC36C}" srcOrd="3" destOrd="0" presId="urn:microsoft.com/office/officeart/2005/8/layout/hProcess6"/>
    <dgm:cxn modelId="{760BBB18-C423-4B3E-85A7-B2895E073E2C}" type="presParOf" srcId="{4C6EB0DC-BBBC-45B2-B7BD-9A3883E38D82}" destId="{2E73D4BD-9DF2-48BD-952B-E558ADE92551}" srcOrd="3" destOrd="0" presId="urn:microsoft.com/office/officeart/2005/8/layout/hProcess6"/>
    <dgm:cxn modelId="{60F2C71B-79A8-4A08-A452-1DC03DADB24A}" type="presParOf" srcId="{4C6EB0DC-BBBC-45B2-B7BD-9A3883E38D82}" destId="{44E3695B-BBB4-4A2B-AEDC-D9AEE28E513D}" srcOrd="4" destOrd="0" presId="urn:microsoft.com/office/officeart/2005/8/layout/hProcess6"/>
    <dgm:cxn modelId="{7408C752-BBE9-4583-B778-8B1459801E3F}" type="presParOf" srcId="{44E3695B-BBB4-4A2B-AEDC-D9AEE28E513D}" destId="{27EE4075-3F1E-4183-B946-E3A0D74F1A2C}" srcOrd="0" destOrd="0" presId="urn:microsoft.com/office/officeart/2005/8/layout/hProcess6"/>
    <dgm:cxn modelId="{457E2719-7EF2-459B-9E62-F071E2899465}" type="presParOf" srcId="{44E3695B-BBB4-4A2B-AEDC-D9AEE28E513D}" destId="{13C1DA61-1705-4595-904E-0BE2D1BCBF02}" srcOrd="1" destOrd="0" presId="urn:microsoft.com/office/officeart/2005/8/layout/hProcess6"/>
    <dgm:cxn modelId="{18B386EA-C3F5-432D-A99D-1A7454C04FFB}" type="presParOf" srcId="{44E3695B-BBB4-4A2B-AEDC-D9AEE28E513D}" destId="{A3F466EA-AE4D-4F48-9547-73CCE67E8BD8}" srcOrd="2" destOrd="0" presId="urn:microsoft.com/office/officeart/2005/8/layout/hProcess6"/>
    <dgm:cxn modelId="{A826074D-FC74-470E-8714-B339C33FE4E2}" type="presParOf" srcId="{44E3695B-BBB4-4A2B-AEDC-D9AEE28E513D}" destId="{AF0E1DBC-70D4-4098-9094-1C030E886EC5}" srcOrd="3" destOrd="0" presId="urn:microsoft.com/office/officeart/2005/8/layout/hProcess6"/>
    <dgm:cxn modelId="{284A4D0E-3E72-4D88-81E2-2970BA4454B0}" type="presParOf" srcId="{4C6EB0DC-BBBC-45B2-B7BD-9A3883E38D82}" destId="{CF19188F-0BD3-4FE2-8600-B99F5B10DB92}" srcOrd="5" destOrd="0" presId="urn:microsoft.com/office/officeart/2005/8/layout/hProcess6"/>
    <dgm:cxn modelId="{94DEEE9E-E45D-4378-A24C-B4DED901EF56}" type="presParOf" srcId="{4C6EB0DC-BBBC-45B2-B7BD-9A3883E38D82}" destId="{8AC97284-B41A-4AEB-B8A6-48BD480CB362}" srcOrd="6" destOrd="0" presId="urn:microsoft.com/office/officeart/2005/8/layout/hProcess6"/>
    <dgm:cxn modelId="{D428F0ED-665E-4496-8EF7-0CD20952BDD5}" type="presParOf" srcId="{8AC97284-B41A-4AEB-B8A6-48BD480CB362}" destId="{BC0FFE71-6B1A-43E0-915D-4645057BB517}" srcOrd="0" destOrd="0" presId="urn:microsoft.com/office/officeart/2005/8/layout/hProcess6"/>
    <dgm:cxn modelId="{7DBDA6E8-58B2-4E73-870E-78B04F5B8476}" type="presParOf" srcId="{8AC97284-B41A-4AEB-B8A6-48BD480CB362}" destId="{03EFB241-62C5-4D82-9C49-789769610054}" srcOrd="1" destOrd="0" presId="urn:microsoft.com/office/officeart/2005/8/layout/hProcess6"/>
    <dgm:cxn modelId="{3E7F6786-6FE3-4D75-8C55-5F4A7C1F830E}" type="presParOf" srcId="{8AC97284-B41A-4AEB-B8A6-48BD480CB362}" destId="{79E595CF-B3CC-4267-807C-FCBBE25CE466}" srcOrd="2" destOrd="0" presId="urn:microsoft.com/office/officeart/2005/8/layout/hProcess6"/>
    <dgm:cxn modelId="{C13D1A09-12DA-4C1E-A577-B8465474D70A}" type="presParOf" srcId="{8AC97284-B41A-4AEB-B8A6-48BD480CB362}" destId="{2B6BFA60-C68F-4440-BD9E-21753320E654}" srcOrd="3" destOrd="0" presId="urn:microsoft.com/office/officeart/2005/8/layout/hProcess6"/>
    <dgm:cxn modelId="{76141C97-9C07-4E4E-9D96-6AA34935FACF}" type="presParOf" srcId="{4C6EB0DC-BBBC-45B2-B7BD-9A3883E38D82}" destId="{F801F280-B82D-425B-874C-C62AA6CC98B4}" srcOrd="7" destOrd="0" presId="urn:microsoft.com/office/officeart/2005/8/layout/hProcess6"/>
    <dgm:cxn modelId="{871E89D7-056D-4509-8782-F4E4EEC919E5}" type="presParOf" srcId="{4C6EB0DC-BBBC-45B2-B7BD-9A3883E38D82}" destId="{FDF737FB-92DD-49E3-A20B-9C205ED7768F}" srcOrd="8" destOrd="0" presId="urn:microsoft.com/office/officeart/2005/8/layout/hProcess6"/>
    <dgm:cxn modelId="{FA19C6F0-3D17-4F26-AB40-B92AB8332CCA}" type="presParOf" srcId="{FDF737FB-92DD-49E3-A20B-9C205ED7768F}" destId="{4B2A36BB-5A49-46AE-B98D-E6E867691073}" srcOrd="0" destOrd="0" presId="urn:microsoft.com/office/officeart/2005/8/layout/hProcess6"/>
    <dgm:cxn modelId="{0003602D-8183-49C1-A7D9-B0915E604EBF}" type="presParOf" srcId="{FDF737FB-92DD-49E3-A20B-9C205ED7768F}" destId="{76A55F13-FEB9-445C-BF7C-656D6E3EA8DD}" srcOrd="1" destOrd="0" presId="urn:microsoft.com/office/officeart/2005/8/layout/hProcess6"/>
    <dgm:cxn modelId="{37982BFE-9208-48FA-957B-8CB504626750}" type="presParOf" srcId="{FDF737FB-92DD-49E3-A20B-9C205ED7768F}" destId="{C0DC6936-C97B-4BFA-8A40-950309398245}" srcOrd="2" destOrd="0" presId="urn:microsoft.com/office/officeart/2005/8/layout/hProcess6"/>
    <dgm:cxn modelId="{573C74D7-4A9E-4E64-8660-517ECCC2600C}" type="presParOf" srcId="{FDF737FB-92DD-49E3-A20B-9C205ED7768F}" destId="{F139B2B4-13CE-4CCC-ACE8-C0CCB3B34E26}" srcOrd="3" destOrd="0" presId="urn:microsoft.com/office/officeart/2005/8/layout/hProcess6"/>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C492B0-1BC7-43BB-8DBA-36D1ABA909FE}">
      <dsp:nvSpPr>
        <dsp:cNvPr id="0" name=""/>
        <dsp:cNvSpPr/>
      </dsp:nvSpPr>
      <dsp:spPr>
        <a:xfrm>
          <a:off x="0" y="44163"/>
          <a:ext cx="3220642" cy="1288257"/>
        </a:xfrm>
        <a:prstGeom prst="rect">
          <a:avLst/>
        </a:prstGeom>
        <a:solidFill>
          <a:srgbClr val="7FABF5"/>
        </a:solidFill>
        <a:ln w="12700" cap="flat" cmpd="sng" algn="ctr">
          <a:solidFill>
            <a:schemeClr val="accent5">
              <a:lumMod val="60000"/>
              <a:lumOff val="4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65024" rIns="113792" bIns="65024"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latin typeface="Arial" panose="020B0604020202020204" pitchFamily="34" charset="0"/>
              <a:ea typeface="+mj-ea"/>
              <a:cs typeface="Arial" panose="020B0604020202020204" pitchFamily="34" charset="0"/>
            </a:rPr>
            <a:t>Attendu des actions </a:t>
          </a:r>
          <a:endParaRPr lang="fr-FR" sz="1600" kern="1200" dirty="0">
            <a:solidFill>
              <a:schemeClr val="bg1"/>
            </a:solidFill>
            <a:latin typeface="Arial" panose="020B0604020202020204" pitchFamily="34" charset="0"/>
            <a:cs typeface="Arial" panose="020B0604020202020204" pitchFamily="34" charset="0"/>
          </a:endParaRPr>
        </a:p>
      </dsp:txBody>
      <dsp:txXfrm>
        <a:off x="0" y="44163"/>
        <a:ext cx="3220642" cy="1288257"/>
      </dsp:txXfrm>
    </dsp:sp>
    <dsp:sp modelId="{C9A1DEBD-3065-4481-A053-62222467F869}">
      <dsp:nvSpPr>
        <dsp:cNvPr id="0" name=""/>
        <dsp:cNvSpPr/>
      </dsp:nvSpPr>
      <dsp:spPr>
        <a:xfrm>
          <a:off x="3303" y="1297444"/>
          <a:ext cx="3220642" cy="281088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Font typeface="Arial" panose="020B0604020202020204" pitchFamily="34" charset="0"/>
            <a:buChar char="•"/>
          </a:pPr>
          <a:r>
            <a:rPr lang="fr-FR" sz="1600" kern="1200" dirty="0">
              <a:solidFill>
                <a:schemeClr val="tx1"/>
              </a:solidFill>
              <a:latin typeface="Arial" panose="020B0604020202020204" pitchFamily="34" charset="0"/>
              <a:cs typeface="Arial" panose="020B0604020202020204" pitchFamily="34" charset="0"/>
            </a:rPr>
            <a:t>Actions installées </a:t>
          </a:r>
          <a:r>
            <a:rPr lang="fr-FR" sz="1600" b="1" kern="1200" dirty="0">
              <a:solidFill>
                <a:schemeClr val="tx1"/>
              </a:solidFill>
              <a:latin typeface="Arial" panose="020B0604020202020204" pitchFamily="34" charset="0"/>
              <a:cs typeface="Arial" panose="020B0604020202020204" pitchFamily="34" charset="0"/>
            </a:rPr>
            <a:t>dans la durée</a:t>
          </a:r>
          <a:endParaRPr lang="fr-FR"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Font typeface="Arial" panose="020B0604020202020204" pitchFamily="34" charset="0"/>
            <a:buChar char="•"/>
          </a:pPr>
          <a:r>
            <a:rPr lang="fr-FR" sz="1600" b="1" kern="1200" dirty="0">
              <a:latin typeface="Arial" panose="020B0604020202020204" pitchFamily="34" charset="0"/>
              <a:cs typeface="Arial" panose="020B0604020202020204" pitchFamily="34" charset="0"/>
            </a:rPr>
            <a:t>Parcours</a:t>
          </a:r>
          <a:r>
            <a:rPr lang="fr-FR" sz="1600" kern="1200" dirty="0">
              <a:latin typeface="Arial" panose="020B0604020202020204" pitchFamily="34" charset="0"/>
              <a:cs typeface="Arial" panose="020B0604020202020204" pitchFamily="34" charset="0"/>
            </a:rPr>
            <a:t> de dépistages et </a:t>
          </a:r>
          <a:r>
            <a:rPr lang="fr-FR" sz="1600" b="1" kern="1200" dirty="0">
              <a:latin typeface="Arial" panose="020B0604020202020204" pitchFamily="34" charset="0"/>
              <a:cs typeface="Arial" panose="020B0604020202020204" pitchFamily="34" charset="0"/>
            </a:rPr>
            <a:t>suivi</a:t>
          </a:r>
          <a:r>
            <a:rPr lang="fr-FR" sz="1600" kern="1200" dirty="0">
              <a:latin typeface="Arial" panose="020B0604020202020204" pitchFamily="34" charset="0"/>
              <a:cs typeface="Arial" panose="020B0604020202020204" pitchFamily="34" charset="0"/>
            </a:rPr>
            <a:t> des participants,</a:t>
          </a:r>
        </a:p>
        <a:p>
          <a:pPr marL="171450" lvl="1" indent="-171450" algn="just" defTabSz="711200">
            <a:lnSpc>
              <a:spcPct val="90000"/>
            </a:lnSpc>
            <a:spcBef>
              <a:spcPct val="0"/>
            </a:spcBef>
            <a:spcAft>
              <a:spcPct val="15000"/>
            </a:spcAft>
            <a:buFont typeface="Arial" panose="020B0604020202020204" pitchFamily="34" charset="0"/>
            <a:buChar char="•"/>
          </a:pPr>
          <a:r>
            <a:rPr lang="fr-FR" sz="1600" b="1" kern="1200" dirty="0">
              <a:solidFill>
                <a:schemeClr val="tx1"/>
              </a:solidFill>
              <a:latin typeface="Arial" panose="020B0604020202020204" pitchFamily="34" charset="0"/>
              <a:cs typeface="Arial" panose="020B0604020202020204" pitchFamily="34" charset="0"/>
            </a:rPr>
            <a:t>S’appuyer sur </a:t>
          </a:r>
          <a:r>
            <a:rPr lang="fr-FR" sz="1600" kern="1200" dirty="0">
              <a:solidFill>
                <a:schemeClr val="tx1"/>
              </a:solidFill>
              <a:latin typeface="Arial" panose="020B0604020202020204" pitchFamily="34" charset="0"/>
              <a:cs typeface="Arial" panose="020B0604020202020204" pitchFamily="34" charset="0"/>
            </a:rPr>
            <a:t>les diagnostics des </a:t>
          </a:r>
          <a:r>
            <a:rPr lang="fr-FR" sz="1600" b="1" kern="1200" dirty="0">
              <a:solidFill>
                <a:schemeClr val="tx1"/>
              </a:solidFill>
              <a:latin typeface="Arial" panose="020B0604020202020204" pitchFamily="34" charset="0"/>
              <a:cs typeface="Arial" panose="020B0604020202020204" pitchFamily="34" charset="0"/>
            </a:rPr>
            <a:t>projets de territoires DO existants</a:t>
          </a:r>
          <a:r>
            <a:rPr lang="fr-FR" sz="1600" kern="1200" dirty="0">
              <a:solidFill>
                <a:schemeClr val="tx1"/>
              </a:solidFill>
              <a:latin typeface="Arial" panose="020B0604020202020204" pitchFamily="34" charset="0"/>
              <a:cs typeface="Arial" panose="020B0604020202020204" pitchFamily="34" charset="0"/>
            </a:rPr>
            <a:t>,</a:t>
          </a:r>
          <a:endParaRPr lang="fr-FR"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Font typeface="Arial" panose="020B0604020202020204" pitchFamily="34" charset="0"/>
            <a:buChar char="•"/>
          </a:pPr>
          <a:r>
            <a:rPr lang="fr-FR" sz="1600" kern="1200" dirty="0">
              <a:solidFill>
                <a:schemeClr val="tx1"/>
              </a:solidFill>
              <a:latin typeface="Arial" panose="020B0604020202020204" pitchFamily="34" charset="0"/>
              <a:cs typeface="Arial" panose="020B0604020202020204" pitchFamily="34" charset="0"/>
            </a:rPr>
            <a:t>Veiller à </a:t>
          </a:r>
          <a:r>
            <a:rPr lang="fr-FR" sz="1600" b="1" kern="1200" dirty="0">
              <a:solidFill>
                <a:schemeClr val="tx1"/>
              </a:solidFill>
              <a:latin typeface="Arial" panose="020B0604020202020204" pitchFamily="34" charset="0"/>
              <a:cs typeface="Arial" panose="020B0604020202020204" pitchFamily="34" charset="0"/>
            </a:rPr>
            <a:t>l’implication des acteurs clés </a:t>
          </a:r>
          <a:r>
            <a:rPr lang="fr-FR" sz="1600" kern="1200" dirty="0">
              <a:solidFill>
                <a:schemeClr val="tx1"/>
              </a:solidFill>
              <a:latin typeface="Arial" panose="020B0604020202020204" pitchFamily="34" charset="0"/>
              <a:cs typeface="Arial" panose="020B0604020202020204" pitchFamily="34" charset="0"/>
            </a:rPr>
            <a:t>des DO,</a:t>
          </a:r>
          <a:endParaRPr lang="fr-FR"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Font typeface="Arial" panose="020B0604020202020204" pitchFamily="34" charset="0"/>
            <a:buChar char="•"/>
          </a:pPr>
          <a:r>
            <a:rPr lang="fr-FR" sz="1600" kern="1200" dirty="0">
              <a:solidFill>
                <a:schemeClr val="tx1"/>
              </a:solidFill>
              <a:latin typeface="Arial" panose="020B0604020202020204" pitchFamily="34" charset="0"/>
              <a:cs typeface="Arial" panose="020B0604020202020204" pitchFamily="34" charset="0"/>
            </a:rPr>
            <a:t>Elaborer une méthodologie d’</a:t>
          </a:r>
          <a:r>
            <a:rPr lang="fr-FR" sz="1600" b="1" kern="1200" dirty="0">
              <a:solidFill>
                <a:schemeClr val="tx1"/>
              </a:solidFill>
              <a:latin typeface="Arial" panose="020B0604020202020204" pitchFamily="34" charset="0"/>
              <a:cs typeface="Arial" panose="020B0604020202020204" pitchFamily="34" charset="0"/>
            </a:rPr>
            <a:t>évaluation</a:t>
          </a:r>
          <a:endParaRPr lang="fr-FR" sz="1600" kern="1200" dirty="0">
            <a:latin typeface="Arial" panose="020B0604020202020204" pitchFamily="34" charset="0"/>
            <a:cs typeface="Arial" panose="020B0604020202020204" pitchFamily="34" charset="0"/>
          </a:endParaRPr>
        </a:p>
      </dsp:txBody>
      <dsp:txXfrm>
        <a:off x="3303" y="1297444"/>
        <a:ext cx="3220642" cy="2810880"/>
      </dsp:txXfrm>
    </dsp:sp>
    <dsp:sp modelId="{FDCFF0B4-D6DB-44C0-BA77-49F91DC7E7F6}">
      <dsp:nvSpPr>
        <dsp:cNvPr id="0" name=""/>
        <dsp:cNvSpPr/>
      </dsp:nvSpPr>
      <dsp:spPr>
        <a:xfrm>
          <a:off x="3674836" y="9187"/>
          <a:ext cx="3220642" cy="1288257"/>
        </a:xfrm>
        <a:prstGeom prst="rect">
          <a:avLst/>
        </a:prstGeom>
        <a:solidFill>
          <a:srgbClr val="7FABF5"/>
        </a:solidFill>
        <a:ln w="12700" cap="flat" cmpd="sng" algn="ctr">
          <a:solidFill>
            <a:srgbClr val="5B9BD5">
              <a:lumMod val="60000"/>
              <a:lumOff val="4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schemeClr val="bg1"/>
              </a:solidFill>
              <a:latin typeface="Arial" panose="020B0604020202020204" pitchFamily="34" charset="0"/>
              <a:cs typeface="Arial" panose="020B0604020202020204" pitchFamily="34" charset="0"/>
              <a:sym typeface="Wingdings" panose="05000000000000000000" pitchFamily="2" charset="2"/>
            </a:rPr>
            <a:t>Populations ciblées </a:t>
          </a:r>
          <a:endParaRPr lang="fr-FR" sz="1600" kern="1200" dirty="0">
            <a:solidFill>
              <a:schemeClr val="bg1"/>
            </a:solidFill>
            <a:latin typeface="Arial" panose="020B0604020202020204" pitchFamily="34" charset="0"/>
            <a:cs typeface="Arial" panose="020B0604020202020204" pitchFamily="34" charset="0"/>
          </a:endParaRPr>
        </a:p>
      </dsp:txBody>
      <dsp:txXfrm>
        <a:off x="3674836" y="9187"/>
        <a:ext cx="3220642" cy="1288257"/>
      </dsp:txXfrm>
    </dsp:sp>
    <dsp:sp modelId="{8CF8455F-6459-48B9-A6CE-2DE81F5D6039}">
      <dsp:nvSpPr>
        <dsp:cNvPr id="0" name=""/>
        <dsp:cNvSpPr/>
      </dsp:nvSpPr>
      <dsp:spPr>
        <a:xfrm>
          <a:off x="3674836" y="1297444"/>
          <a:ext cx="3220642" cy="281088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None/>
          </a:pPr>
          <a:endParaRPr lang="fr-FR" sz="1600" kern="1200" dirty="0">
            <a:latin typeface="Arial" panose="020B0604020202020204" pitchFamily="34" charset="0"/>
            <a:cs typeface="Arial" panose="020B0604020202020204" pitchFamily="34" charset="0"/>
          </a:endParaRPr>
        </a:p>
        <a:p>
          <a:pPr marL="171450" lvl="1" indent="-171450" algn="just" defTabSz="711200">
            <a:lnSpc>
              <a:spcPct val="90000"/>
            </a:lnSpc>
            <a:spcBef>
              <a:spcPct val="0"/>
            </a:spcBef>
            <a:spcAft>
              <a:spcPct val="15000"/>
            </a:spcAft>
            <a:buFont typeface="Arial" panose="020B0604020202020204" pitchFamily="34" charset="0"/>
            <a:buChar char="•"/>
          </a:pPr>
          <a:r>
            <a:rPr lang="fr-FR" sz="1600" kern="1200" dirty="0">
              <a:latin typeface="Arial" panose="020B0604020202020204" pitchFamily="34" charset="0"/>
              <a:cs typeface="Arial" panose="020B0604020202020204" pitchFamily="34" charset="0"/>
              <a:sym typeface="Wingdings" panose="05000000000000000000" pitchFamily="2" charset="2"/>
            </a:rPr>
            <a:t>Les populations </a:t>
          </a:r>
          <a:r>
            <a:rPr lang="fr-FR" sz="1600" b="1" kern="1200" dirty="0">
              <a:latin typeface="Arial" panose="020B0604020202020204" pitchFamily="34" charset="0"/>
              <a:cs typeface="Arial" panose="020B0604020202020204" pitchFamily="34" charset="0"/>
              <a:sym typeface="Wingdings" panose="05000000000000000000" pitchFamily="2" charset="2"/>
            </a:rPr>
            <a:t>éligibles</a:t>
          </a:r>
          <a:r>
            <a:rPr lang="fr-FR" sz="1600" kern="1200" dirty="0">
              <a:latin typeface="Arial" panose="020B0604020202020204" pitchFamily="34" charset="0"/>
              <a:cs typeface="Arial" panose="020B0604020202020204" pitchFamily="34" charset="0"/>
              <a:sym typeface="Wingdings" panose="05000000000000000000" pitchFamily="2" charset="2"/>
            </a:rPr>
            <a:t> aux différents dépistages organisés </a:t>
          </a:r>
          <a:r>
            <a:rPr lang="fr-FR" sz="1600" b="1" kern="1200" dirty="0">
              <a:solidFill>
                <a:schemeClr val="tx1"/>
              </a:solidFill>
              <a:latin typeface="Arial" panose="020B0604020202020204" pitchFamily="34" charset="0"/>
              <a:cs typeface="Arial" panose="020B0604020202020204" pitchFamily="34" charset="0"/>
              <a:sym typeface="Wingdings" panose="05000000000000000000" pitchFamily="2" charset="2"/>
            </a:rPr>
            <a:t>dans un objectif de réduction des inégalités sociales et territoriales de santé </a:t>
          </a:r>
          <a:endParaRPr lang="fr-FR" sz="1600" b="1" kern="1200" dirty="0">
            <a:solidFill>
              <a:schemeClr val="tx1"/>
            </a:solidFill>
            <a:latin typeface="Arial" panose="020B0604020202020204" pitchFamily="34" charset="0"/>
            <a:cs typeface="Arial" panose="020B0604020202020204" pitchFamily="34" charset="0"/>
          </a:endParaRPr>
        </a:p>
        <a:p>
          <a:pPr marL="342900" lvl="2" indent="-171450" algn="just" defTabSz="711200">
            <a:lnSpc>
              <a:spcPct val="90000"/>
            </a:lnSpc>
            <a:spcBef>
              <a:spcPct val="0"/>
            </a:spcBef>
            <a:spcAft>
              <a:spcPct val="15000"/>
            </a:spcAft>
            <a:buNone/>
          </a:pPr>
          <a:endParaRPr lang="fr-FR" sz="1600" kern="1200" dirty="0">
            <a:latin typeface="Arial" panose="020B0604020202020204" pitchFamily="34" charset="0"/>
            <a:cs typeface="Arial" panose="020B0604020202020204" pitchFamily="34" charset="0"/>
            <a:sym typeface="Wingdings" panose="05000000000000000000" pitchFamily="2" charset="2"/>
          </a:endParaRPr>
        </a:p>
        <a:p>
          <a:pPr marL="171450" lvl="1" indent="-171450" algn="just" defTabSz="711200">
            <a:lnSpc>
              <a:spcPct val="90000"/>
            </a:lnSpc>
            <a:spcBef>
              <a:spcPct val="0"/>
            </a:spcBef>
            <a:spcAft>
              <a:spcPct val="15000"/>
            </a:spcAft>
            <a:buNone/>
          </a:pPr>
          <a:r>
            <a:rPr lang="fr-FR" sz="1600" kern="1200" dirty="0">
              <a:latin typeface="Arial" panose="020B0604020202020204" pitchFamily="34" charset="0"/>
              <a:cs typeface="Arial" panose="020B0604020202020204" pitchFamily="34" charset="0"/>
              <a:sym typeface="Wingdings" panose="05000000000000000000" pitchFamily="2" charset="2"/>
            </a:rPr>
            <a:t>Les populations pour lesquelles </a:t>
          </a:r>
          <a:r>
            <a:rPr lang="fr-FR" sz="1600" b="1" kern="1200" dirty="0">
              <a:latin typeface="Arial" panose="020B0604020202020204" pitchFamily="34" charset="0"/>
              <a:cs typeface="Arial" panose="020B0604020202020204" pitchFamily="34" charset="0"/>
              <a:sym typeface="Wingdings" panose="05000000000000000000" pitchFamily="2" charset="2"/>
            </a:rPr>
            <a:t>le renoncement aux soins et l’exclusion du système de santé </a:t>
          </a:r>
          <a:r>
            <a:rPr lang="fr-FR" sz="1600" kern="1200" dirty="0">
              <a:latin typeface="Arial" panose="020B0604020202020204" pitchFamily="34" charset="0"/>
              <a:cs typeface="Arial" panose="020B0604020202020204" pitchFamily="34" charset="0"/>
              <a:sym typeface="Wingdings" panose="05000000000000000000" pitchFamily="2" charset="2"/>
            </a:rPr>
            <a:t>sont grandissants</a:t>
          </a:r>
        </a:p>
      </dsp:txBody>
      <dsp:txXfrm>
        <a:off x="3674836" y="1297444"/>
        <a:ext cx="3220642" cy="2810880"/>
      </dsp:txXfrm>
    </dsp:sp>
    <dsp:sp modelId="{1A7D6717-996A-4632-8679-CF7B25C2B770}">
      <dsp:nvSpPr>
        <dsp:cNvPr id="0" name=""/>
        <dsp:cNvSpPr/>
      </dsp:nvSpPr>
      <dsp:spPr>
        <a:xfrm>
          <a:off x="7346368" y="9187"/>
          <a:ext cx="3220642" cy="1288257"/>
        </a:xfrm>
        <a:prstGeom prst="rect">
          <a:avLst/>
        </a:prstGeom>
        <a:solidFill>
          <a:srgbClr val="7FABF5"/>
        </a:solidFill>
        <a:ln w="12700" cap="flat" cmpd="sng" algn="ctr">
          <a:solidFill>
            <a:srgbClr val="5B9BD5">
              <a:lumMod val="60000"/>
              <a:lumOff val="40000"/>
            </a:srgb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711200">
            <a:lnSpc>
              <a:spcPct val="90000"/>
            </a:lnSpc>
            <a:spcBef>
              <a:spcPct val="0"/>
            </a:spcBef>
            <a:spcAft>
              <a:spcPct val="35000"/>
            </a:spcAft>
            <a:buNone/>
          </a:pPr>
          <a:r>
            <a:rPr lang="fr-FR" sz="1600" b="1" kern="1200" dirty="0">
              <a:solidFill>
                <a:prstClr val="white"/>
              </a:solidFill>
              <a:latin typeface="Arial" panose="020B0604020202020204" pitchFamily="34" charset="0"/>
              <a:ea typeface="+mn-ea"/>
              <a:cs typeface="Arial" panose="020B0604020202020204" pitchFamily="34" charset="0"/>
            </a:rPr>
            <a:t>Typologie</a:t>
          </a:r>
          <a:r>
            <a:rPr lang="fr-FR" sz="1600" b="1" kern="1200" dirty="0">
              <a:solidFill>
                <a:srgbClr val="CC0066"/>
              </a:solidFill>
              <a:latin typeface="Arial" panose="020B0604020202020204" pitchFamily="34" charset="0"/>
              <a:cs typeface="Arial" panose="020B0604020202020204" pitchFamily="34" charset="0"/>
            </a:rPr>
            <a:t> </a:t>
          </a:r>
          <a:r>
            <a:rPr lang="fr-FR" sz="1600" b="1" kern="1200" dirty="0">
              <a:solidFill>
                <a:schemeClr val="bg1"/>
              </a:solidFill>
              <a:latin typeface="Arial" panose="020B0604020202020204" pitchFamily="34" charset="0"/>
              <a:cs typeface="Arial" panose="020B0604020202020204" pitchFamily="34" charset="0"/>
            </a:rPr>
            <a:t>d’action éligible </a:t>
          </a:r>
          <a:endParaRPr lang="fr-FR" sz="1600" kern="1200" dirty="0">
            <a:solidFill>
              <a:schemeClr val="bg1"/>
            </a:solidFill>
            <a:latin typeface="Arial" panose="020B0604020202020204" pitchFamily="34" charset="0"/>
            <a:cs typeface="Arial" panose="020B0604020202020204" pitchFamily="34" charset="0"/>
          </a:endParaRPr>
        </a:p>
      </dsp:txBody>
      <dsp:txXfrm>
        <a:off x="7346368" y="9187"/>
        <a:ext cx="3220642" cy="1288257"/>
      </dsp:txXfrm>
    </dsp:sp>
    <dsp:sp modelId="{5F1F654F-C61E-4FD8-9C34-6A3C2028BABA}">
      <dsp:nvSpPr>
        <dsp:cNvPr id="0" name=""/>
        <dsp:cNvSpPr/>
      </dsp:nvSpPr>
      <dsp:spPr>
        <a:xfrm>
          <a:off x="7346368" y="1297444"/>
          <a:ext cx="3220642" cy="2810880"/>
        </a:xfrm>
        <a:prstGeom prst="rect">
          <a:avLst/>
        </a:prstGeom>
        <a:solidFill>
          <a:schemeClr val="bg1">
            <a:alpha val="9000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5344" tIns="85344" rIns="113792" bIns="128016" numCol="1" spcCol="1270" anchor="t" anchorCtr="0">
          <a:noAutofit/>
        </a:bodyPr>
        <a:lstStyle/>
        <a:p>
          <a:pPr marL="171450" lvl="1" indent="-171450" algn="just" defTabSz="711200">
            <a:lnSpc>
              <a:spcPct val="90000"/>
            </a:lnSpc>
            <a:spcBef>
              <a:spcPct val="0"/>
            </a:spcBef>
            <a:spcAft>
              <a:spcPct val="15000"/>
            </a:spcAft>
            <a:buChar char="•"/>
          </a:pPr>
          <a:r>
            <a:rPr lang="fr-FR" sz="1600" b="1" kern="1200" dirty="0">
              <a:latin typeface="Arial" panose="020B0604020202020204" pitchFamily="34" charset="0"/>
              <a:cs typeface="Arial" panose="020B0604020202020204" pitchFamily="34" charset="0"/>
            </a:rPr>
            <a:t>Informations</a:t>
          </a:r>
          <a:r>
            <a:rPr lang="fr-FR" sz="1600" kern="1200" dirty="0">
              <a:latin typeface="Arial" panose="020B0604020202020204" pitchFamily="34" charset="0"/>
              <a:cs typeface="Arial" panose="020B0604020202020204" pitchFamily="34" charset="0"/>
            </a:rPr>
            <a:t> sur les dépistages </a:t>
          </a:r>
        </a:p>
        <a:p>
          <a:pPr marL="171450" lvl="1" indent="-171450" algn="just" defTabSz="711200">
            <a:lnSpc>
              <a:spcPct val="90000"/>
            </a:lnSpc>
            <a:spcBef>
              <a:spcPct val="0"/>
            </a:spcBef>
            <a:spcAft>
              <a:spcPct val="15000"/>
            </a:spcAft>
            <a:buChar char="•"/>
          </a:pPr>
          <a:r>
            <a:rPr lang="fr-FR" sz="1600" b="1" kern="1200" dirty="0">
              <a:latin typeface="Arial" panose="020B0604020202020204" pitchFamily="34" charset="0"/>
              <a:cs typeface="Arial" panose="020B0604020202020204" pitchFamily="34" charset="0"/>
            </a:rPr>
            <a:t>Accès à l’offre </a:t>
          </a:r>
          <a:r>
            <a:rPr lang="fr-FR" sz="1600" kern="1200" dirty="0">
              <a:latin typeface="Arial" panose="020B0604020202020204" pitchFamily="34" charset="0"/>
              <a:cs typeface="Arial" panose="020B0604020202020204" pitchFamily="34" charset="0"/>
            </a:rPr>
            <a:t>de dépistage</a:t>
          </a:r>
        </a:p>
        <a:p>
          <a:pPr marL="171450" lvl="1" indent="-171450" algn="just" defTabSz="711200">
            <a:lnSpc>
              <a:spcPct val="90000"/>
            </a:lnSpc>
            <a:spcBef>
              <a:spcPct val="0"/>
            </a:spcBef>
            <a:spcAft>
              <a:spcPct val="15000"/>
            </a:spcAft>
            <a:buChar char="•"/>
          </a:pPr>
          <a:r>
            <a:rPr lang="fr-FR" sz="1600" kern="1200" dirty="0">
              <a:latin typeface="Arial" panose="020B0604020202020204" pitchFamily="34" charset="0"/>
              <a:cs typeface="Arial" panose="020B0604020202020204" pitchFamily="34" charset="0"/>
            </a:rPr>
            <a:t>Développement d’une </a:t>
          </a:r>
          <a:r>
            <a:rPr lang="fr-FR" sz="1600" b="1" kern="1200" dirty="0">
              <a:latin typeface="Arial" panose="020B0604020202020204" pitchFamily="34" charset="0"/>
              <a:cs typeface="Arial" panose="020B0604020202020204" pitchFamily="34" charset="0"/>
            </a:rPr>
            <a:t>attitude positive</a:t>
          </a:r>
        </a:p>
        <a:p>
          <a:pPr marL="171450" lvl="1" indent="-171450" algn="just" defTabSz="711200">
            <a:lnSpc>
              <a:spcPct val="90000"/>
            </a:lnSpc>
            <a:spcBef>
              <a:spcPct val="0"/>
            </a:spcBef>
            <a:spcAft>
              <a:spcPct val="15000"/>
            </a:spcAft>
            <a:buChar char="•"/>
          </a:pPr>
          <a:r>
            <a:rPr lang="fr-FR" sz="1600" b="1" kern="1200" dirty="0">
              <a:latin typeface="Arial" panose="020B0604020202020204" pitchFamily="34" charset="0"/>
              <a:cs typeface="Arial" panose="020B0604020202020204" pitchFamily="34" charset="0"/>
            </a:rPr>
            <a:t>Aide et accompagnement </a:t>
          </a:r>
          <a:r>
            <a:rPr lang="fr-FR" sz="1600" kern="1200" dirty="0">
              <a:latin typeface="Arial" panose="020B0604020202020204" pitchFamily="34" charset="0"/>
              <a:cs typeface="Arial" panose="020B0604020202020204" pitchFamily="34" charset="0"/>
            </a:rPr>
            <a:t>aux DO</a:t>
          </a:r>
        </a:p>
        <a:p>
          <a:pPr marL="171450" lvl="1" indent="-171450" algn="just" defTabSz="711200">
            <a:lnSpc>
              <a:spcPct val="90000"/>
            </a:lnSpc>
            <a:spcBef>
              <a:spcPct val="0"/>
            </a:spcBef>
            <a:spcAft>
              <a:spcPct val="15000"/>
            </a:spcAft>
            <a:buChar char="•"/>
          </a:pPr>
          <a:r>
            <a:rPr lang="fr-FR" sz="1600" kern="1200" dirty="0">
              <a:latin typeface="Arial" panose="020B0604020202020204" pitchFamily="34" charset="0"/>
              <a:cs typeface="Arial" panose="020B0604020202020204" pitchFamily="34" charset="0"/>
            </a:rPr>
            <a:t>Actions favorisants la </a:t>
          </a:r>
          <a:r>
            <a:rPr lang="fr-FR" sz="1600" b="1" kern="1200" dirty="0">
              <a:latin typeface="Arial" panose="020B0604020202020204" pitchFamily="34" charset="0"/>
              <a:cs typeface="Arial" panose="020B0604020202020204" pitchFamily="34" charset="0"/>
            </a:rPr>
            <a:t>fidélisation</a:t>
          </a:r>
          <a:r>
            <a:rPr lang="fr-FR" sz="1600" kern="1200" dirty="0">
              <a:latin typeface="Arial" panose="020B0604020202020204" pitchFamily="34" charset="0"/>
              <a:cs typeface="Arial" panose="020B0604020202020204" pitchFamily="34" charset="0"/>
            </a:rPr>
            <a:t> des habitants aux DO</a:t>
          </a:r>
        </a:p>
      </dsp:txBody>
      <dsp:txXfrm>
        <a:off x="7346368" y="1297444"/>
        <a:ext cx="3220642" cy="28108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6B2B23-6AE6-4C2C-9031-6CAE4882126A}">
      <dsp:nvSpPr>
        <dsp:cNvPr id="0" name=""/>
        <dsp:cNvSpPr/>
      </dsp:nvSpPr>
      <dsp:spPr>
        <a:xfrm>
          <a:off x="413158" y="737548"/>
          <a:ext cx="1637906" cy="1431736"/>
        </a:xfrm>
        <a:prstGeom prst="rightArrow">
          <a:avLst>
            <a:gd name="adj1" fmla="val 70000"/>
            <a:gd name="adj2" fmla="val 50000"/>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Date limite de dépôt des projets</a:t>
          </a:r>
          <a:endParaRPr lang="fr-FR" sz="1100" kern="1200" dirty="0">
            <a:latin typeface="Arial" panose="020B0604020202020204" pitchFamily="34" charset="0"/>
            <a:ea typeface="+mn-ea"/>
            <a:cs typeface="Arial" panose="020B0604020202020204" pitchFamily="34" charset="0"/>
          </a:endParaRPr>
        </a:p>
      </dsp:txBody>
      <dsp:txXfrm>
        <a:off x="822634" y="952308"/>
        <a:ext cx="798479" cy="1002216"/>
      </dsp:txXfrm>
    </dsp:sp>
    <dsp:sp modelId="{65CFD44D-0A0C-4381-8B78-0C12F82019FE}">
      <dsp:nvSpPr>
        <dsp:cNvPr id="0" name=""/>
        <dsp:cNvSpPr/>
      </dsp:nvSpPr>
      <dsp:spPr>
        <a:xfrm>
          <a:off x="3681" y="1043939"/>
          <a:ext cx="818953" cy="818953"/>
        </a:xfrm>
        <a:prstGeom prst="ellipse">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Arial" panose="020B0604020202020204" pitchFamily="34" charset="0"/>
              <a:ea typeface="+mn-ea"/>
              <a:cs typeface="Arial" panose="020B0604020202020204" pitchFamily="34" charset="0"/>
            </a:rPr>
            <a:t>13 mars</a:t>
          </a:r>
        </a:p>
      </dsp:txBody>
      <dsp:txXfrm>
        <a:off x="123614" y="1163872"/>
        <a:ext cx="579087" cy="579087"/>
      </dsp:txXfrm>
    </dsp:sp>
    <dsp:sp modelId="{637F3D6F-2000-4D90-9FFB-7048FA4B467C}">
      <dsp:nvSpPr>
        <dsp:cNvPr id="0" name=""/>
        <dsp:cNvSpPr/>
      </dsp:nvSpPr>
      <dsp:spPr>
        <a:xfrm>
          <a:off x="2513200" y="737548"/>
          <a:ext cx="1824038" cy="1431736"/>
        </a:xfrm>
        <a:prstGeom prst="rightArrow">
          <a:avLst>
            <a:gd name="adj1" fmla="val 70000"/>
            <a:gd name="adj2" fmla="val 50000"/>
          </a:avLst>
        </a:prstGeom>
        <a:solidFill>
          <a:schemeClr val="accent3">
            <a:tint val="40000"/>
            <a:alpha val="90000"/>
            <a:hueOff val="0"/>
            <a:satOff val="0"/>
            <a:lumOff val="0"/>
            <a:alphaOff val="0"/>
          </a:schemeClr>
        </a:solidFill>
        <a:ln w="6350" cap="flat" cmpd="sng" algn="ctr">
          <a:solidFill>
            <a:schemeClr val="accent3">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Instruction des projets </a:t>
          </a:r>
          <a:endParaRPr lang="fr-FR" sz="1100" kern="1200" dirty="0">
            <a:latin typeface="Arial" panose="020B0604020202020204" pitchFamily="34" charset="0"/>
            <a:ea typeface="+mn-ea"/>
            <a:cs typeface="Arial" panose="020B0604020202020204" pitchFamily="34" charset="0"/>
          </a:endParaRPr>
        </a:p>
      </dsp:txBody>
      <dsp:txXfrm>
        <a:off x="2969209" y="952308"/>
        <a:ext cx="889218" cy="1002216"/>
      </dsp:txXfrm>
    </dsp:sp>
    <dsp:sp modelId="{05830ED1-4FCF-441C-8B21-E756D86AC36C}">
      <dsp:nvSpPr>
        <dsp:cNvPr id="0" name=""/>
        <dsp:cNvSpPr/>
      </dsp:nvSpPr>
      <dsp:spPr>
        <a:xfrm>
          <a:off x="2153434" y="1043939"/>
          <a:ext cx="818953" cy="818953"/>
        </a:xfrm>
        <a:prstGeom prst="ellipse">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Mars</a:t>
          </a:r>
          <a:endParaRPr lang="fr-FR" sz="1100" kern="1200" dirty="0">
            <a:latin typeface="Arial" panose="020B0604020202020204" pitchFamily="34" charset="0"/>
            <a:ea typeface="+mn-ea"/>
            <a:cs typeface="Arial" panose="020B0604020202020204" pitchFamily="34" charset="0"/>
          </a:endParaRPr>
        </a:p>
      </dsp:txBody>
      <dsp:txXfrm>
        <a:off x="2273367" y="1163872"/>
        <a:ext cx="579087" cy="579087"/>
      </dsp:txXfrm>
    </dsp:sp>
    <dsp:sp modelId="{13C1DA61-1705-4595-904E-0BE2D1BCBF02}">
      <dsp:nvSpPr>
        <dsp:cNvPr id="0" name=""/>
        <dsp:cNvSpPr/>
      </dsp:nvSpPr>
      <dsp:spPr>
        <a:xfrm>
          <a:off x="4740351" y="714712"/>
          <a:ext cx="1768660" cy="1477408"/>
        </a:xfrm>
        <a:prstGeom prst="rightArrow">
          <a:avLst>
            <a:gd name="adj1" fmla="val 70000"/>
            <a:gd name="adj2" fmla="val 50000"/>
          </a:avLst>
        </a:prstGeom>
        <a:solidFill>
          <a:schemeClr val="accent4">
            <a:tint val="40000"/>
            <a:alpha val="90000"/>
            <a:hueOff val="0"/>
            <a:satOff val="0"/>
            <a:lumOff val="0"/>
            <a:alphaOff val="0"/>
          </a:schemeClr>
        </a:solidFill>
        <a:ln w="6350" cap="flat" cmpd="sng" algn="ctr">
          <a:solidFill>
            <a:schemeClr val="accent4">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Arial" panose="020B0604020202020204" pitchFamily="34" charset="0"/>
              <a:ea typeface="+mn-ea"/>
              <a:cs typeface="Arial" panose="020B0604020202020204" pitchFamily="34" charset="0"/>
            </a:rPr>
            <a:t>Copil régional de sélection des projets</a:t>
          </a:r>
        </a:p>
      </dsp:txBody>
      <dsp:txXfrm>
        <a:off x="5182516" y="936323"/>
        <a:ext cx="862222" cy="1034186"/>
      </dsp:txXfrm>
    </dsp:sp>
    <dsp:sp modelId="{AF0E1DBC-70D4-4098-9094-1C030E886EC5}">
      <dsp:nvSpPr>
        <dsp:cNvPr id="0" name=""/>
        <dsp:cNvSpPr/>
      </dsp:nvSpPr>
      <dsp:spPr>
        <a:xfrm>
          <a:off x="4396252" y="1043939"/>
          <a:ext cx="818953" cy="818953"/>
        </a:xfrm>
        <a:prstGeom prst="ellipse">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dirty="0">
              <a:latin typeface="Arial" panose="020B0604020202020204" pitchFamily="34" charset="0"/>
              <a:ea typeface="+mn-ea"/>
              <a:cs typeface="Arial" panose="020B0604020202020204" pitchFamily="34" charset="0"/>
            </a:rPr>
            <a:t>14 avril</a:t>
          </a:r>
        </a:p>
      </dsp:txBody>
      <dsp:txXfrm>
        <a:off x="4516185" y="1163872"/>
        <a:ext cx="579087" cy="579087"/>
      </dsp:txXfrm>
    </dsp:sp>
    <dsp:sp modelId="{03EFB241-62C5-4D82-9C49-789769610054}">
      <dsp:nvSpPr>
        <dsp:cNvPr id="0" name=""/>
        <dsp:cNvSpPr/>
      </dsp:nvSpPr>
      <dsp:spPr>
        <a:xfrm>
          <a:off x="7020858" y="737548"/>
          <a:ext cx="1637906" cy="1431736"/>
        </a:xfrm>
        <a:prstGeom prst="rightArrow">
          <a:avLst>
            <a:gd name="adj1" fmla="val 70000"/>
            <a:gd name="adj2" fmla="val 50000"/>
          </a:avLst>
        </a:prstGeom>
        <a:solidFill>
          <a:schemeClr val="accent5">
            <a:tint val="40000"/>
            <a:alpha val="90000"/>
            <a:hueOff val="0"/>
            <a:satOff val="0"/>
            <a:lumOff val="0"/>
            <a:alphaOff val="0"/>
          </a:schemeClr>
        </a:solidFill>
        <a:ln w="6350" cap="flat" cmpd="sng" algn="ctr">
          <a:solidFill>
            <a:schemeClr val="accent5">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Retour aux porteurs de projets</a:t>
          </a:r>
          <a:endParaRPr lang="fr-FR" sz="1100" kern="1200" dirty="0">
            <a:latin typeface="Arial" panose="020B0604020202020204" pitchFamily="34" charset="0"/>
            <a:ea typeface="+mn-ea"/>
            <a:cs typeface="Arial" panose="020B0604020202020204" pitchFamily="34" charset="0"/>
          </a:endParaRPr>
        </a:p>
      </dsp:txBody>
      <dsp:txXfrm>
        <a:off x="7430334" y="952308"/>
        <a:ext cx="798479" cy="1002216"/>
      </dsp:txXfrm>
    </dsp:sp>
    <dsp:sp modelId="{2B6BFA60-C68F-4440-BD9E-21753320E654}">
      <dsp:nvSpPr>
        <dsp:cNvPr id="0" name=""/>
        <dsp:cNvSpPr/>
      </dsp:nvSpPr>
      <dsp:spPr>
        <a:xfrm>
          <a:off x="6611381" y="1043939"/>
          <a:ext cx="818953" cy="818953"/>
        </a:xfrm>
        <a:prstGeom prst="ellipse">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Post COPIL</a:t>
          </a:r>
          <a:endParaRPr lang="fr-FR" sz="1100" kern="1200" dirty="0">
            <a:latin typeface="Arial" panose="020B0604020202020204" pitchFamily="34" charset="0"/>
            <a:ea typeface="+mn-ea"/>
            <a:cs typeface="Arial" panose="020B0604020202020204" pitchFamily="34" charset="0"/>
          </a:endParaRPr>
        </a:p>
      </dsp:txBody>
      <dsp:txXfrm>
        <a:off x="6731314" y="1163872"/>
        <a:ext cx="579087" cy="579087"/>
      </dsp:txXfrm>
    </dsp:sp>
    <dsp:sp modelId="{76A55F13-FEB9-445C-BF7C-656D6E3EA8DD}">
      <dsp:nvSpPr>
        <dsp:cNvPr id="0" name=""/>
        <dsp:cNvSpPr/>
      </dsp:nvSpPr>
      <dsp:spPr>
        <a:xfrm>
          <a:off x="8831105" y="737548"/>
          <a:ext cx="2316917" cy="1431736"/>
        </a:xfrm>
        <a:prstGeom prst="rightArrow">
          <a:avLst>
            <a:gd name="adj1" fmla="val 70000"/>
            <a:gd name="adj2" fmla="val 50000"/>
          </a:avLst>
        </a:prstGeom>
        <a:solidFill>
          <a:schemeClr val="accent6">
            <a:tint val="40000"/>
            <a:alpha val="90000"/>
            <a:hueOff val="0"/>
            <a:satOff val="0"/>
            <a:lumOff val="0"/>
            <a:alphaOff val="0"/>
          </a:schemeClr>
        </a:solidFill>
        <a:ln w="6350" cap="flat" cmpd="sng" algn="ctr">
          <a:solidFill>
            <a:schemeClr val="accent6">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27940" tIns="6985" rIns="13970"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Finalisation des dossiers de financements </a:t>
          </a:r>
          <a:endParaRPr lang="fr-FR" sz="1100" kern="1200" dirty="0">
            <a:latin typeface="Arial" panose="020B0604020202020204" pitchFamily="34" charset="0"/>
            <a:ea typeface="+mn-ea"/>
            <a:cs typeface="Arial" panose="020B0604020202020204" pitchFamily="34" charset="0"/>
          </a:endParaRPr>
        </a:p>
      </dsp:txBody>
      <dsp:txXfrm>
        <a:off x="9410334" y="952308"/>
        <a:ext cx="1236579" cy="1002216"/>
      </dsp:txXfrm>
    </dsp:sp>
    <dsp:sp modelId="{F139B2B4-13CE-4CCC-ACE8-C0CCB3B34E26}">
      <dsp:nvSpPr>
        <dsp:cNvPr id="0" name=""/>
        <dsp:cNvSpPr/>
      </dsp:nvSpPr>
      <dsp:spPr>
        <a:xfrm>
          <a:off x="8691031" y="1036864"/>
          <a:ext cx="818953" cy="818953"/>
        </a:xfrm>
        <a:prstGeom prst="ellipse">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88950">
            <a:lnSpc>
              <a:spcPct val="90000"/>
            </a:lnSpc>
            <a:spcBef>
              <a:spcPct val="0"/>
            </a:spcBef>
            <a:spcAft>
              <a:spcPct val="35000"/>
            </a:spcAft>
            <a:buNone/>
          </a:pPr>
          <a:r>
            <a:rPr lang="fr-FR" sz="1100" kern="1200">
              <a:latin typeface="Arial" panose="020B0604020202020204" pitchFamily="34" charset="0"/>
              <a:ea typeface="+mn-ea"/>
              <a:cs typeface="Arial" panose="020B0604020202020204" pitchFamily="34" charset="0"/>
            </a:rPr>
            <a:t>A partir de mai</a:t>
          </a:r>
          <a:endParaRPr lang="fr-FR" sz="1100" kern="1200" dirty="0">
            <a:latin typeface="Arial" panose="020B0604020202020204" pitchFamily="34" charset="0"/>
            <a:ea typeface="+mn-ea"/>
            <a:cs typeface="Arial" panose="020B0604020202020204" pitchFamily="34" charset="0"/>
          </a:endParaRPr>
        </a:p>
      </dsp:txBody>
      <dsp:txXfrm>
        <a:off x="8810964" y="1156797"/>
        <a:ext cx="579087" cy="579087"/>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AC7331B1-DE10-0B46-6EAE-553BD476B1BC}"/>
              </a:ext>
            </a:extLst>
          </p:cNvPr>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C7347B8-EEF6-5AD7-F018-66999EB0E9E1}"/>
              </a:ext>
            </a:extLst>
          </p:cNvPr>
          <p:cNvSpPr>
            <a:spLocks noGrp="1"/>
          </p:cNvSpPr>
          <p:nvPr>
            <p:ph type="dt" sz="quarter" idx="1"/>
          </p:nvPr>
        </p:nvSpPr>
        <p:spPr>
          <a:xfrm>
            <a:off x="3777607" y="0"/>
            <a:ext cx="2889938" cy="498056"/>
          </a:xfrm>
          <a:prstGeom prst="rect">
            <a:avLst/>
          </a:prstGeom>
        </p:spPr>
        <p:txBody>
          <a:bodyPr vert="horz" lIns="91440" tIns="45720" rIns="91440" bIns="45720" rtlCol="0"/>
          <a:lstStyle>
            <a:lvl1pPr algn="r">
              <a:defRPr sz="1200"/>
            </a:lvl1pPr>
          </a:lstStyle>
          <a:p>
            <a:fld id="{D279D235-DCE2-451E-B414-644A98385CB3}"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4B316F9D-2668-4EEA-A25B-DC941AA1189C}"/>
              </a:ext>
            </a:extLst>
          </p:cNvPr>
          <p:cNvSpPr>
            <a:spLocks noGrp="1"/>
          </p:cNvSpPr>
          <p:nvPr>
            <p:ph type="ftr" sz="quarter" idx="2"/>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183FEED-0138-A245-2774-EB3B2D73B10B}"/>
              </a:ext>
            </a:extLst>
          </p:cNvPr>
          <p:cNvSpPr>
            <a:spLocks noGrp="1"/>
          </p:cNvSpPr>
          <p:nvPr>
            <p:ph type="sldNum" sz="quarter" idx="3"/>
          </p:nvPr>
        </p:nvSpPr>
        <p:spPr>
          <a:xfrm>
            <a:off x="3777607" y="9428584"/>
            <a:ext cx="2889938" cy="498055"/>
          </a:xfrm>
          <a:prstGeom prst="rect">
            <a:avLst/>
          </a:prstGeom>
        </p:spPr>
        <p:txBody>
          <a:bodyPr vert="horz" lIns="91440" tIns="45720" rIns="91440" bIns="45720" rtlCol="0" anchor="b"/>
          <a:lstStyle>
            <a:lvl1pPr algn="r">
              <a:defRPr sz="1200"/>
            </a:lvl1pPr>
          </a:lstStyle>
          <a:p>
            <a:fld id="{73C68AFF-6241-4D99-8041-046CE0B4E5B1}" type="slidenum">
              <a:rPr lang="fr-FR" smtClean="0"/>
              <a:t>‹N°›</a:t>
            </a:fld>
            <a:endParaRPr lang="fr-FR"/>
          </a:p>
        </p:txBody>
      </p:sp>
    </p:spTree>
    <p:extLst>
      <p:ext uri="{BB962C8B-B14F-4D97-AF65-F5344CB8AC3E}">
        <p14:creationId xmlns:p14="http://schemas.microsoft.com/office/powerpoint/2010/main" val="125570077"/>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9:51:40.839"/>
    </inkml:context>
    <inkml:brush xml:id="br0">
      <inkml:brushProperty name="width" value="0.05" units="cm"/>
      <inkml:brushProperty name="height" value="0.05" units="cm"/>
      <inkml:brushProperty name="color" value="#E71224"/>
    </inkml:brush>
  </inkml:definitions>
  <inkml:trace contextRef="#ctx0" brushRef="#br0">0 1 24575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4-27T09:51:41.212"/>
    </inkml:context>
    <inkml:brush xml:id="br0">
      <inkml:brushProperty name="width" value="0.05" units="cm"/>
      <inkml:brushProperty name="height" value="0.05" units="cm"/>
      <inkml:brushProperty name="color" value="#E71224"/>
    </inkml:brush>
  </inkml:definitions>
  <inkml:trace contextRef="#ctx0" brushRef="#br0">0 1 24575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889938" cy="498056"/>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777607" y="0"/>
            <a:ext cx="2889938" cy="498056"/>
          </a:xfrm>
          <a:prstGeom prst="rect">
            <a:avLst/>
          </a:prstGeom>
        </p:spPr>
        <p:txBody>
          <a:bodyPr vert="horz" lIns="91440" tIns="45720" rIns="91440" bIns="45720" rtlCol="0"/>
          <a:lstStyle>
            <a:lvl1pPr algn="r">
              <a:defRPr sz="1200"/>
            </a:lvl1pPr>
          </a:lstStyle>
          <a:p>
            <a:fld id="{6EB6B9B9-A14C-455F-B255-4F5964F5EEDF}" type="datetimeFigureOut">
              <a:rPr lang="fr-FR" smtClean="0"/>
              <a:t>16/12/2025</a:t>
            </a:fld>
            <a:endParaRPr lang="fr-FR"/>
          </a:p>
        </p:txBody>
      </p:sp>
      <p:sp>
        <p:nvSpPr>
          <p:cNvPr id="4" name="Espace réservé de l'image des diapositives 3"/>
          <p:cNvSpPr>
            <a:spLocks noGrp="1" noRot="1" noChangeAspect="1"/>
          </p:cNvSpPr>
          <p:nvPr>
            <p:ph type="sldImg" idx="2"/>
          </p:nvPr>
        </p:nvSpPr>
        <p:spPr>
          <a:xfrm>
            <a:off x="357188" y="1241425"/>
            <a:ext cx="5954712" cy="3349625"/>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66909" y="4777194"/>
            <a:ext cx="5335270" cy="390861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8584"/>
            <a:ext cx="2889938" cy="49805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777607" y="9428584"/>
            <a:ext cx="2889938" cy="498055"/>
          </a:xfrm>
          <a:prstGeom prst="rect">
            <a:avLst/>
          </a:prstGeom>
        </p:spPr>
        <p:txBody>
          <a:bodyPr vert="horz" lIns="91440" tIns="45720" rIns="91440" bIns="45720" rtlCol="0" anchor="b"/>
          <a:lstStyle>
            <a:lvl1pPr algn="r">
              <a:defRPr sz="1200"/>
            </a:lvl1pPr>
          </a:lstStyle>
          <a:p>
            <a:fld id="{3A49AC2C-866B-465E-A3AF-2A075DCB6A85}" type="slidenum">
              <a:rPr lang="fr-FR" smtClean="0"/>
              <a:t>‹N°›</a:t>
            </a:fld>
            <a:endParaRPr lang="fr-FR"/>
          </a:p>
        </p:txBody>
      </p:sp>
    </p:spTree>
    <p:extLst>
      <p:ext uri="{BB962C8B-B14F-4D97-AF65-F5344CB8AC3E}">
        <p14:creationId xmlns:p14="http://schemas.microsoft.com/office/powerpoint/2010/main" val="4555608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Amandine</a:t>
            </a:r>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2</a:t>
            </a:fld>
            <a:endParaRPr lang="fr-FR"/>
          </a:p>
        </p:txBody>
      </p:sp>
    </p:spTree>
    <p:extLst>
      <p:ext uri="{BB962C8B-B14F-4D97-AF65-F5344CB8AC3E}">
        <p14:creationId xmlns:p14="http://schemas.microsoft.com/office/powerpoint/2010/main" val="2620834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7439E8E-4770-47B6-B8E9-E3A0D731BE44}" type="slidenum">
              <a:rPr lang="fr-FR" smtClean="0"/>
              <a:t>11</a:t>
            </a:fld>
            <a:endParaRPr lang="fr-FR"/>
          </a:p>
        </p:txBody>
      </p:sp>
    </p:spTree>
    <p:extLst>
      <p:ext uri="{BB962C8B-B14F-4D97-AF65-F5344CB8AC3E}">
        <p14:creationId xmlns:p14="http://schemas.microsoft.com/office/powerpoint/2010/main" val="1372389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12</a:t>
            </a:fld>
            <a:endParaRPr lang="fr-FR"/>
          </a:p>
        </p:txBody>
      </p:sp>
    </p:spTree>
    <p:extLst>
      <p:ext uri="{BB962C8B-B14F-4D97-AF65-F5344CB8AC3E}">
        <p14:creationId xmlns:p14="http://schemas.microsoft.com/office/powerpoint/2010/main" val="15031937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13</a:t>
            </a:fld>
            <a:endParaRPr lang="fr-FR"/>
          </a:p>
        </p:txBody>
      </p:sp>
    </p:spTree>
    <p:extLst>
      <p:ext uri="{BB962C8B-B14F-4D97-AF65-F5344CB8AC3E}">
        <p14:creationId xmlns:p14="http://schemas.microsoft.com/office/powerpoint/2010/main" val="22846240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14</a:t>
            </a:fld>
            <a:endParaRPr lang="fr-FR"/>
          </a:p>
        </p:txBody>
      </p:sp>
    </p:spTree>
    <p:extLst>
      <p:ext uri="{BB962C8B-B14F-4D97-AF65-F5344CB8AC3E}">
        <p14:creationId xmlns:p14="http://schemas.microsoft.com/office/powerpoint/2010/main" val="33870744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15</a:t>
            </a:fld>
            <a:endParaRPr lang="fr-FR"/>
          </a:p>
        </p:txBody>
      </p:sp>
    </p:spTree>
    <p:extLst>
      <p:ext uri="{BB962C8B-B14F-4D97-AF65-F5344CB8AC3E}">
        <p14:creationId xmlns:p14="http://schemas.microsoft.com/office/powerpoint/2010/main" val="10742948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defTabSz="924367">
              <a:defRPr/>
            </a:pP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E41A632-4744-4501-AE98-F67CA87A76AE}"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195523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BE41A632-4744-4501-AE98-F67CA87A76AE}" type="slidenum">
              <a:rPr lang="fr-FR" smtClean="0"/>
              <a:pPr/>
              <a:t>17</a:t>
            </a:fld>
            <a:endParaRPr lang="fr-FR"/>
          </a:p>
        </p:txBody>
      </p:sp>
    </p:spTree>
    <p:extLst>
      <p:ext uri="{BB962C8B-B14F-4D97-AF65-F5344CB8AC3E}">
        <p14:creationId xmlns:p14="http://schemas.microsoft.com/office/powerpoint/2010/main" val="2570491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A49AC2C-866B-465E-A3AF-2A075DCB6A85}" type="slidenum">
              <a:rPr lang="fr-FR" smtClean="0"/>
              <a:t>18</a:t>
            </a:fld>
            <a:endParaRPr lang="fr-FR"/>
          </a:p>
        </p:txBody>
      </p:sp>
    </p:spTree>
    <p:extLst>
      <p:ext uri="{BB962C8B-B14F-4D97-AF65-F5344CB8AC3E}">
        <p14:creationId xmlns:p14="http://schemas.microsoft.com/office/powerpoint/2010/main" val="36027228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3</a:t>
            </a:fld>
            <a:endParaRPr lang="fr-FR"/>
          </a:p>
        </p:txBody>
      </p:sp>
    </p:spTree>
    <p:extLst>
      <p:ext uri="{BB962C8B-B14F-4D97-AF65-F5344CB8AC3E}">
        <p14:creationId xmlns:p14="http://schemas.microsoft.com/office/powerpoint/2010/main" val="3663255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4</a:t>
            </a:fld>
            <a:endParaRPr lang="fr-FR"/>
          </a:p>
        </p:txBody>
      </p:sp>
    </p:spTree>
    <p:extLst>
      <p:ext uri="{BB962C8B-B14F-4D97-AF65-F5344CB8AC3E}">
        <p14:creationId xmlns:p14="http://schemas.microsoft.com/office/powerpoint/2010/main" val="1999846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5</a:t>
            </a:fld>
            <a:endParaRPr lang="fr-FR"/>
          </a:p>
        </p:txBody>
      </p:sp>
    </p:spTree>
    <p:extLst>
      <p:ext uri="{BB962C8B-B14F-4D97-AF65-F5344CB8AC3E}">
        <p14:creationId xmlns:p14="http://schemas.microsoft.com/office/powerpoint/2010/main" val="2533857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6</a:t>
            </a:fld>
            <a:endParaRPr lang="fr-FR"/>
          </a:p>
        </p:txBody>
      </p:sp>
    </p:spTree>
    <p:extLst>
      <p:ext uri="{BB962C8B-B14F-4D97-AF65-F5344CB8AC3E}">
        <p14:creationId xmlns:p14="http://schemas.microsoft.com/office/powerpoint/2010/main" val="22528678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7</a:t>
            </a:fld>
            <a:endParaRPr lang="fr-FR"/>
          </a:p>
        </p:txBody>
      </p:sp>
    </p:spTree>
    <p:extLst>
      <p:ext uri="{BB962C8B-B14F-4D97-AF65-F5344CB8AC3E}">
        <p14:creationId xmlns:p14="http://schemas.microsoft.com/office/powerpoint/2010/main" val="3972320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numéro de diapositive 3"/>
          <p:cNvSpPr>
            <a:spLocks noGrp="1"/>
          </p:cNvSpPr>
          <p:nvPr>
            <p:ph type="sldNum" sz="quarter" idx="5"/>
          </p:nvPr>
        </p:nvSpPr>
        <p:spPr/>
        <p:txBody>
          <a:bodyPr/>
          <a:lstStyle/>
          <a:p>
            <a:fld id="{3A49AC2C-866B-465E-A3AF-2A075DCB6A85}" type="slidenum">
              <a:rPr lang="fr-FR" smtClean="0"/>
              <a:t>8</a:t>
            </a:fld>
            <a:endParaRPr lang="fr-FR"/>
          </a:p>
        </p:txBody>
      </p:sp>
    </p:spTree>
    <p:extLst>
      <p:ext uri="{BB962C8B-B14F-4D97-AF65-F5344CB8AC3E}">
        <p14:creationId xmlns:p14="http://schemas.microsoft.com/office/powerpoint/2010/main" val="16731395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7439E8E-4770-47B6-B8E9-E3A0D731BE44}" type="slidenum">
              <a:rPr kumimoji="0" lang="fr-F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fr-F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916158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a:p>
            <a:endParaRPr lang="fr-FR" dirty="0"/>
          </a:p>
        </p:txBody>
      </p:sp>
      <p:sp>
        <p:nvSpPr>
          <p:cNvPr id="4" name="Espace réservé du numéro de diapositive 3"/>
          <p:cNvSpPr>
            <a:spLocks noGrp="1"/>
          </p:cNvSpPr>
          <p:nvPr>
            <p:ph type="sldNum" sz="quarter" idx="10"/>
          </p:nvPr>
        </p:nvSpPr>
        <p:spPr/>
        <p:txBody>
          <a:bodyPr/>
          <a:lstStyle/>
          <a:p>
            <a:fld id="{27439E8E-4770-47B6-B8E9-E3A0D731BE44}" type="slidenum">
              <a:rPr lang="fr-FR" smtClean="0"/>
              <a:t>10</a:t>
            </a:fld>
            <a:endParaRPr lang="fr-FR"/>
          </a:p>
        </p:txBody>
      </p:sp>
    </p:spTree>
    <p:extLst>
      <p:ext uri="{BB962C8B-B14F-4D97-AF65-F5344CB8AC3E}">
        <p14:creationId xmlns:p14="http://schemas.microsoft.com/office/powerpoint/2010/main" val="23718725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jpe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4.xml"/><Relationship Id="rId5" Type="http://schemas.openxmlformats.org/officeDocument/2006/relationships/image" Target="../media/image10.jpeg"/><Relationship Id="rId4" Type="http://schemas.openxmlformats.org/officeDocument/2006/relationships/image" Target="../media/image9.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C0FFC-0B23-41EE-98BE-9D3890501D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BEB1339-887A-4391-9C7A-D599BEFC0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9F3D74E-789B-4538-89EA-12BF00C57C27}"/>
              </a:ext>
            </a:extLst>
          </p:cNvPr>
          <p:cNvSpPr>
            <a:spLocks noGrp="1"/>
          </p:cNvSpPr>
          <p:nvPr>
            <p:ph type="dt" sz="half" idx="10"/>
          </p:nvPr>
        </p:nvSpPr>
        <p:spPr/>
        <p:txBody>
          <a:bodyPr/>
          <a:lstStyle/>
          <a:p>
            <a:fld id="{90F153D6-4963-45B6-ABB1-F4F1E97AE208}" type="datetime1">
              <a:rPr lang="fr-FR" smtClean="0"/>
              <a:t>16/12/2025</a:t>
            </a:fld>
            <a:endParaRPr lang="fr-FR"/>
          </a:p>
        </p:txBody>
      </p:sp>
      <p:sp>
        <p:nvSpPr>
          <p:cNvPr id="5" name="Espace réservé du pied de page 4">
            <a:extLst>
              <a:ext uri="{FF2B5EF4-FFF2-40B4-BE49-F238E27FC236}">
                <a16:creationId xmlns:a16="http://schemas.microsoft.com/office/drawing/2014/main" id="{363EAF29-FF39-40A7-815B-F626D812CD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01BE4A-0640-42EF-B412-83357AB485E3}"/>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15222986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3F0AE-0752-4295-B0F9-9DE9A4EC2E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C22C637-149F-4CE4-9A31-7500F8C6BE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7B6256-5CB3-40FC-BDC8-311D59EAE5B6}"/>
              </a:ext>
            </a:extLst>
          </p:cNvPr>
          <p:cNvSpPr>
            <a:spLocks noGrp="1"/>
          </p:cNvSpPr>
          <p:nvPr>
            <p:ph type="dt" sz="half" idx="10"/>
          </p:nvPr>
        </p:nvSpPr>
        <p:spPr/>
        <p:txBody>
          <a:bodyPr/>
          <a:lstStyle/>
          <a:p>
            <a:fld id="{3509C956-D91E-43F8-A774-3C0A62940103}" type="datetime1">
              <a:rPr lang="fr-FR" smtClean="0"/>
              <a:t>16/12/2025</a:t>
            </a:fld>
            <a:endParaRPr lang="fr-FR"/>
          </a:p>
        </p:txBody>
      </p:sp>
      <p:sp>
        <p:nvSpPr>
          <p:cNvPr id="5" name="Espace réservé du pied de page 4">
            <a:extLst>
              <a:ext uri="{FF2B5EF4-FFF2-40B4-BE49-F238E27FC236}">
                <a16:creationId xmlns:a16="http://schemas.microsoft.com/office/drawing/2014/main" id="{DCB129FE-1A5C-4A38-BE86-E1E7684710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72917-15E3-46F4-A713-A9F444B8BE92}"/>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7912079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2000C1-0B51-4AEB-BBD8-66B27A6E96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B8B120-0710-462F-8820-33A15D56FF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55DD6-B604-40A2-A4EF-61695B0C1817}"/>
              </a:ext>
            </a:extLst>
          </p:cNvPr>
          <p:cNvSpPr>
            <a:spLocks noGrp="1"/>
          </p:cNvSpPr>
          <p:nvPr>
            <p:ph type="dt" sz="half" idx="10"/>
          </p:nvPr>
        </p:nvSpPr>
        <p:spPr/>
        <p:txBody>
          <a:bodyPr/>
          <a:lstStyle/>
          <a:p>
            <a:fld id="{A2047BE5-8745-4FCE-8E96-58994C83348D}" type="datetime1">
              <a:rPr lang="fr-FR" smtClean="0"/>
              <a:t>16/12/2025</a:t>
            </a:fld>
            <a:endParaRPr lang="fr-FR"/>
          </a:p>
        </p:txBody>
      </p:sp>
      <p:sp>
        <p:nvSpPr>
          <p:cNvPr id="5" name="Espace réservé du pied de page 4">
            <a:extLst>
              <a:ext uri="{FF2B5EF4-FFF2-40B4-BE49-F238E27FC236}">
                <a16:creationId xmlns:a16="http://schemas.microsoft.com/office/drawing/2014/main" id="{DFE19FF0-233E-46DF-898E-6269ECE643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FCAD51-FAC8-4822-9715-E68398D3C7C8}"/>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346475097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Sommaire">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2"/>
          </p:nvPr>
        </p:nvSpPr>
        <p:spPr bwMode="gray"/>
        <p:txBody>
          <a:bodyPr/>
          <a:lstStyle/>
          <a:p>
            <a:fld id="{733122C9-A0B9-462F-8757-0847AD287B63}" type="slidenum">
              <a:rPr lang="fr-FR" smtClean="0"/>
              <a:pPr/>
              <a:t>‹N°›</a:t>
            </a:fld>
            <a:endParaRPr lang="fr-FR" dirty="0"/>
          </a:p>
        </p:txBody>
      </p:sp>
      <p:sp>
        <p:nvSpPr>
          <p:cNvPr id="8" name="Espace réservé du texte 7"/>
          <p:cNvSpPr>
            <a:spLocks noGrp="1"/>
          </p:cNvSpPr>
          <p:nvPr>
            <p:ph type="body" sz="quarter" idx="13" hasCustomPrompt="1"/>
          </p:nvPr>
        </p:nvSpPr>
        <p:spPr bwMode="gray">
          <a:xfrm>
            <a:off x="431371" y="2084851"/>
            <a:ext cx="3360000" cy="3840427"/>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9" name="Espace réservé du texte 7"/>
          <p:cNvSpPr>
            <a:spLocks noGrp="1"/>
          </p:cNvSpPr>
          <p:nvPr>
            <p:ph type="body" sz="quarter" idx="14" hasCustomPrompt="1"/>
          </p:nvPr>
        </p:nvSpPr>
        <p:spPr bwMode="gray">
          <a:xfrm>
            <a:off x="4416000"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10" name="Espace réservé du texte 7"/>
          <p:cNvSpPr>
            <a:spLocks noGrp="1"/>
          </p:cNvSpPr>
          <p:nvPr>
            <p:ph type="body" sz="quarter" idx="15" hasCustomPrompt="1"/>
          </p:nvPr>
        </p:nvSpPr>
        <p:spPr bwMode="gray">
          <a:xfrm>
            <a:off x="8351999" y="2084851"/>
            <a:ext cx="3360000" cy="3814349"/>
          </a:xfrm>
        </p:spPr>
        <p:txBody>
          <a:bodyPr/>
          <a:lstStyle>
            <a:lvl1pPr marL="191995" indent="-191995">
              <a:spcBef>
                <a:spcPts val="533"/>
              </a:spcBef>
              <a:spcAft>
                <a:spcPts val="1067"/>
              </a:spcAft>
              <a:buFont typeface="+mj-lt"/>
              <a:buAutoNum type="arabicPeriod"/>
              <a:defRPr b="1"/>
            </a:lvl1pPr>
            <a:lvl2pPr marL="431989" indent="-191995">
              <a:spcBef>
                <a:spcPts val="800"/>
              </a:spcBef>
              <a:spcAft>
                <a:spcPts val="1067"/>
              </a:spcAft>
              <a:buFont typeface="+mj-lt"/>
              <a:buAutoNum type="alphaLcPeriod"/>
              <a:defRPr/>
            </a:lvl2pPr>
          </a:lstStyle>
          <a:p>
            <a:pPr lvl="0"/>
            <a:r>
              <a:rPr lang="fr-FR" dirty="0"/>
              <a:t>Titre de la partie</a:t>
            </a:r>
          </a:p>
          <a:p>
            <a:pPr lvl="1"/>
            <a:r>
              <a:rPr lang="fr-FR" dirty="0"/>
              <a:t>Deuxième niveau</a:t>
            </a:r>
          </a:p>
        </p:txBody>
      </p:sp>
      <p:sp>
        <p:nvSpPr>
          <p:cNvPr id="23" name="Espace réservé de la date 3">
            <a:extLst>
              <a:ext uri="{FF2B5EF4-FFF2-40B4-BE49-F238E27FC236}">
                <a16:creationId xmlns:a16="http://schemas.microsoft.com/office/drawing/2014/main" id="{15CA4CAF-6729-AB4D-9354-99C08AEAB1B8}"/>
              </a:ext>
            </a:extLst>
          </p:cNvPr>
          <p:cNvSpPr>
            <a:spLocks noGrp="1"/>
          </p:cNvSpPr>
          <p:nvPr>
            <p:ph type="dt" sz="half" idx="2"/>
          </p:nvPr>
        </p:nvSpPr>
        <p:spPr bwMode="gray">
          <a:xfrm>
            <a:off x="431801" y="6396842"/>
            <a:ext cx="1613913" cy="461159"/>
          </a:xfrm>
          <a:prstGeom prst="rect">
            <a:avLst/>
          </a:prstGeom>
        </p:spPr>
        <p:txBody>
          <a:bodyPr vert="horz" lIns="0" tIns="0" rIns="0" bIns="0" rtlCol="0" anchor="ctr" anchorCtr="0">
            <a:noAutofit/>
          </a:bodyPr>
          <a:lstStyle>
            <a:lvl1pPr algn="l">
              <a:defRPr sz="1000" b="1">
                <a:solidFill>
                  <a:schemeClr val="tx1"/>
                </a:solidFill>
              </a:defRPr>
            </a:lvl1pPr>
          </a:lstStyle>
          <a:p>
            <a:fld id="{251C71F6-E0A6-1740-B64F-38F332886BAF}" type="datetime1">
              <a:rPr lang="fr-FR" cap="all" smtClean="0"/>
              <a:pPr/>
              <a:t>16/12/2025</a:t>
            </a:fld>
            <a:endParaRPr lang="fr-FR" cap="all" dirty="0"/>
          </a:p>
        </p:txBody>
      </p:sp>
      <p:sp>
        <p:nvSpPr>
          <p:cNvPr id="25" name="Titre 18">
            <a:extLst>
              <a:ext uri="{FF2B5EF4-FFF2-40B4-BE49-F238E27FC236}">
                <a16:creationId xmlns:a16="http://schemas.microsoft.com/office/drawing/2014/main" id="{8909A550-9D66-7141-BF64-73CAD209688B}"/>
              </a:ext>
            </a:extLst>
          </p:cNvPr>
          <p:cNvSpPr>
            <a:spLocks noGrp="1"/>
          </p:cNvSpPr>
          <p:nvPr>
            <p:ph type="title" hasCustomPrompt="1"/>
          </p:nvPr>
        </p:nvSpPr>
        <p:spPr>
          <a:xfrm>
            <a:off x="431801" y="910402"/>
            <a:ext cx="11233151" cy="719988"/>
          </a:xfrm>
        </p:spPr>
        <p:txBody>
          <a:bodyPr/>
          <a:lstStyle/>
          <a:p>
            <a:r>
              <a:rPr lang="fr-FR" dirty="0"/>
              <a:t>Sommaire</a:t>
            </a:r>
          </a:p>
        </p:txBody>
      </p:sp>
      <p:sp>
        <p:nvSpPr>
          <p:cNvPr id="26" name="Espace réservé du pied de page 4">
            <a:extLst>
              <a:ext uri="{FF2B5EF4-FFF2-40B4-BE49-F238E27FC236}">
                <a16:creationId xmlns:a16="http://schemas.microsoft.com/office/drawing/2014/main" id="{745ED2D7-3CC1-3B41-AA37-64BDE1CE2471}"/>
              </a:ext>
            </a:extLst>
          </p:cNvPr>
          <p:cNvSpPr>
            <a:spLocks noGrp="1"/>
          </p:cNvSpPr>
          <p:nvPr>
            <p:ph type="ftr" sz="quarter" idx="3"/>
          </p:nvPr>
        </p:nvSpPr>
        <p:spPr bwMode="gray">
          <a:xfrm>
            <a:off x="3825043" y="260648"/>
            <a:ext cx="7839908" cy="480000"/>
          </a:xfrm>
          <a:prstGeom prst="rect">
            <a:avLst/>
          </a:prstGeom>
        </p:spPr>
        <p:txBody>
          <a:bodyPr vert="horz" lIns="0" tIns="0" rIns="0" bIns="0" rtlCol="0" anchor="ctr" anchorCtr="0">
            <a:noAutofit/>
          </a:bodyPr>
          <a:lstStyle>
            <a:lvl1pPr algn="r">
              <a:defRPr sz="1000" b="1">
                <a:solidFill>
                  <a:schemeClr val="tx1"/>
                </a:solidFill>
              </a:defRPr>
            </a:lvl1pPr>
          </a:lstStyle>
          <a:p>
            <a:r>
              <a:rPr lang="fr-FR" dirty="0">
                <a:latin typeface="Marianne" panose="02000000000000000000" pitchFamily="2" charset="0"/>
              </a:rPr>
              <a:t>DOS/Sous-direction Démographie, Formation et Gestion des Ressources Humaines du Système de santé</a:t>
            </a:r>
          </a:p>
        </p:txBody>
      </p:sp>
    </p:spTree>
    <p:extLst>
      <p:ext uri="{BB962C8B-B14F-4D97-AF65-F5344CB8AC3E}">
        <p14:creationId xmlns:p14="http://schemas.microsoft.com/office/powerpoint/2010/main" val="32591992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08E0A59-FEF2-BA55-AE57-1BD981AC7062}"/>
              </a:ext>
            </a:extLst>
          </p:cNvPr>
          <p:cNvSpPr>
            <a:spLocks noGrp="1"/>
          </p:cNvSpPr>
          <p:nvPr>
            <p:ph type="ctrTitle"/>
          </p:nvPr>
        </p:nvSpPr>
        <p:spPr>
          <a:xfrm>
            <a:off x="1524000" y="1122363"/>
            <a:ext cx="9144000" cy="2387600"/>
          </a:xfrm>
        </p:spPr>
        <p:txBody>
          <a:bodyPr anchor="b"/>
          <a:lstStyle>
            <a:lvl1pPr algn="ctr">
              <a:defRPr sz="4500"/>
            </a:lvl1pPr>
          </a:lstStyle>
          <a:p>
            <a:r>
              <a:rPr lang="fr-FR"/>
              <a:t>Modifiez le style du titre</a:t>
            </a:r>
          </a:p>
        </p:txBody>
      </p:sp>
      <p:sp>
        <p:nvSpPr>
          <p:cNvPr id="3" name="Sous-titre 2">
            <a:extLst>
              <a:ext uri="{FF2B5EF4-FFF2-40B4-BE49-F238E27FC236}">
                <a16:creationId xmlns:a16="http://schemas.microsoft.com/office/drawing/2014/main" id="{ADFA19F5-98D7-2641-51B6-C38DA01A4437}"/>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0FD9FFE2-C0E5-EF61-2D2C-B4620B859437}"/>
              </a:ext>
            </a:extLst>
          </p:cNvPr>
          <p:cNvSpPr>
            <a:spLocks noGrp="1"/>
          </p:cNvSpPr>
          <p:nvPr>
            <p:ph type="dt" sz="half" idx="10"/>
          </p:nvPr>
        </p:nvSpPr>
        <p:spPr/>
        <p:txBody>
          <a:bodyPr/>
          <a:lstStyle>
            <a:lvl1pPr>
              <a:defRPr/>
            </a:lvl1pPr>
          </a:lstStyle>
          <a:p>
            <a:fld id="{F704E802-546E-4E56-AEA2-3BF42B880C3F}" type="datetime1">
              <a:rPr lang="fr-FR" smtClean="0"/>
              <a:t>16/12/2025</a:t>
            </a:fld>
            <a:endParaRPr lang="fr-FR" dirty="0"/>
          </a:p>
        </p:txBody>
      </p:sp>
      <p:sp>
        <p:nvSpPr>
          <p:cNvPr id="5" name="Espace réservé du pied de page 4">
            <a:extLst>
              <a:ext uri="{FF2B5EF4-FFF2-40B4-BE49-F238E27FC236}">
                <a16:creationId xmlns:a16="http://schemas.microsoft.com/office/drawing/2014/main" id="{3943975B-E62D-35A4-4BE9-3CE3FBE8A5F2}"/>
              </a:ext>
            </a:extLst>
          </p:cNvPr>
          <p:cNvSpPr>
            <a:spLocks noGrp="1"/>
          </p:cNvSpPr>
          <p:nvPr>
            <p:ph type="ftr" sz="quarter" idx="11"/>
          </p:nvPr>
        </p:nvSpPr>
        <p:spPr/>
        <p:txBody>
          <a:bodyPr/>
          <a:lstStyle/>
          <a:p>
            <a:endParaRPr lang="fr-FR" dirty="0"/>
          </a:p>
        </p:txBody>
      </p:sp>
      <p:sp>
        <p:nvSpPr>
          <p:cNvPr id="6" name="Espace réservé du numéro de diapositive 5">
            <a:extLst>
              <a:ext uri="{FF2B5EF4-FFF2-40B4-BE49-F238E27FC236}">
                <a16:creationId xmlns:a16="http://schemas.microsoft.com/office/drawing/2014/main" id="{49C8F6B8-8322-51C0-F01D-DACD513CAA32}"/>
              </a:ext>
            </a:extLst>
          </p:cNvPr>
          <p:cNvSpPr>
            <a:spLocks noGrp="1"/>
          </p:cNvSpPr>
          <p:nvPr>
            <p:ph type="sldNum" sz="quarter" idx="12"/>
          </p:nvPr>
        </p:nvSpPr>
        <p:spPr/>
        <p:txBody>
          <a:bodyPr/>
          <a:lstStyle/>
          <a:p>
            <a:fld id="{EF57566A-301E-4431-9B2B-EAA0B6D193DF}" type="slidenum">
              <a:rPr lang="fr-FR" smtClean="0"/>
              <a:t>‹N°›</a:t>
            </a:fld>
            <a:endParaRPr lang="fr-FR" dirty="0"/>
          </a:p>
        </p:txBody>
      </p:sp>
    </p:spTree>
    <p:extLst>
      <p:ext uri="{BB962C8B-B14F-4D97-AF65-F5344CB8AC3E}">
        <p14:creationId xmlns:p14="http://schemas.microsoft.com/office/powerpoint/2010/main" val="28177121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53484E0-A71A-2E0D-6AA7-F686772D2F5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8A5D9F6D-F138-E11E-2130-A761EF8338CD}"/>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A0FE97F-4EAA-1A33-12D7-28C01FA5706D}"/>
              </a:ext>
            </a:extLst>
          </p:cNvPr>
          <p:cNvSpPr>
            <a:spLocks noGrp="1"/>
          </p:cNvSpPr>
          <p:nvPr>
            <p:ph type="dt" sz="half" idx="10"/>
          </p:nvPr>
        </p:nvSpPr>
        <p:spPr/>
        <p:txBody>
          <a:bodyPr/>
          <a:lstStyle>
            <a:lvl1pPr>
              <a:defRPr/>
            </a:lvl1pPr>
          </a:lstStyle>
          <a:p>
            <a:fld id="{68FDE239-65CD-4CEE-9CC8-10F53B154E9A}" type="datetime1">
              <a:rPr lang="fr-FR" smtClean="0"/>
              <a:t>16/12/2025</a:t>
            </a:fld>
            <a:endParaRPr lang="en-US" dirty="0"/>
          </a:p>
        </p:txBody>
      </p:sp>
      <p:sp>
        <p:nvSpPr>
          <p:cNvPr id="5" name="Espace réservé du pied de page 4">
            <a:extLst>
              <a:ext uri="{FF2B5EF4-FFF2-40B4-BE49-F238E27FC236}">
                <a16:creationId xmlns:a16="http://schemas.microsoft.com/office/drawing/2014/main" id="{EA68DF00-E0B2-DEAB-0886-C358AD1F2F29}"/>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11EDD740-C410-8029-5B19-8341CC8A981C}"/>
              </a:ext>
            </a:extLst>
          </p:cNvPr>
          <p:cNvSpPr>
            <a:spLocks noGrp="1"/>
          </p:cNvSpPr>
          <p:nvPr>
            <p:ph type="sldNum" sz="quarter" idx="12"/>
          </p:nvPr>
        </p:nvSpPr>
        <p:spPr/>
        <p:txBody>
          <a:bodyPr/>
          <a:lstStyle/>
          <a:p>
            <a:fld id="{47333891-D5E7-4C7B-BF1D-E855E53CB5A8}" type="slidenum">
              <a:rPr lang="en-US" smtClean="0"/>
              <a:t>‹N°›</a:t>
            </a:fld>
            <a:endParaRPr lang="en-US" dirty="0"/>
          </a:p>
        </p:txBody>
      </p:sp>
      <p:pic>
        <p:nvPicPr>
          <p:cNvPr id="7" name="Image 1">
            <a:extLst>
              <a:ext uri="{FF2B5EF4-FFF2-40B4-BE49-F238E27FC236}">
                <a16:creationId xmlns:a16="http://schemas.microsoft.com/office/drawing/2014/main" id="{982B6A96-3318-BA24-B2A9-A050CE1DFF42}"/>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936819" y="6355951"/>
            <a:ext cx="1922061" cy="396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Image 7">
            <a:extLst>
              <a:ext uri="{FF2B5EF4-FFF2-40B4-BE49-F238E27FC236}">
                <a16:creationId xmlns:a16="http://schemas.microsoft.com/office/drawing/2014/main" id="{CDF67F27-404F-87FC-3404-8CEBD1F64490}"/>
              </a:ext>
            </a:extLst>
          </p:cNvPr>
          <p:cNvPicPr>
            <a:picLocks noChangeAspect="1"/>
          </p:cNvPicPr>
          <p:nvPr userDrawn="1"/>
        </p:nvPicPr>
        <p:blipFill>
          <a:blip r:embed="rId3"/>
          <a:stretch>
            <a:fillRect/>
          </a:stretch>
        </p:blipFill>
        <p:spPr>
          <a:xfrm>
            <a:off x="8858881" y="6298301"/>
            <a:ext cx="2006673" cy="511844"/>
          </a:xfrm>
          <a:prstGeom prst="rect">
            <a:avLst/>
          </a:prstGeom>
        </p:spPr>
      </p:pic>
      <p:pic>
        <p:nvPicPr>
          <p:cNvPr id="9" name="Image 3">
            <a:extLst>
              <a:ext uri="{FF2B5EF4-FFF2-40B4-BE49-F238E27FC236}">
                <a16:creationId xmlns:a16="http://schemas.microsoft.com/office/drawing/2014/main" id="{2E046251-6B30-9C76-20BC-9095D4C19EB4}"/>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594620" y="6257027"/>
            <a:ext cx="1292581" cy="549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4994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B2C0FFC-0B23-41EE-98BE-9D3890501D4D}"/>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BEB1339-887A-4391-9C7A-D599BEFC0F3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79F3D74E-789B-4538-89EA-12BF00C57C27}"/>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363EAF29-FF39-40A7-815B-F626D812CD15}"/>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601BE4A-0640-42EF-B412-83357AB485E3}"/>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93154391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00623-D681-4D15-8888-4D8EAF49FB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46BB6D-3134-4245-AB49-B7AD2AB7EB1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5BFF17-D341-4B5C-B156-05AF6C167493}"/>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E1958D68-A757-4AE9-BFDC-EE1151B8A4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BB252E-358B-40AC-951E-D18A6EB77FFA}"/>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2512169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4CBB3-E108-4F9E-AD31-28D056AD478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D63D1C-F73A-42B1-B0A4-378E19F02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F71122-1820-4D0E-B35E-9F3F1236C6AC}"/>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708C18B8-4AA5-4CBC-B299-6BC97EABCD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FCDC96-7BB8-4903-BE84-FF9A503E99E2}"/>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17217080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170CD-41B0-4A93-BCFE-0E44C964E2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3AC2EF4-F3CA-4AEE-8B33-6342B2DDF2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D1DD933-B3F3-4C0D-A14E-F983EBE9667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203D82-9A86-4F01-84E2-6299B5F98120}"/>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F836F5F0-6C50-4F0C-BD61-16BF4B5D00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5ACD89-F45A-4010-AF09-0780677D0DDE}"/>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238513224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BF5BD-A88F-4F77-A9F0-7D78593B83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E365E-D31A-48E9-8DA6-C4FB3E473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BB5C49-9215-42E0-94AB-C71462B3ED6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354973-32BE-42C8-A42E-961FD4CAC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00E6E7-4E93-4F91-ACCF-2003CC1804C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E550050-9022-4B64-9029-6FDF3D11D1B1}"/>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8" name="Espace réservé du pied de page 7">
            <a:extLst>
              <a:ext uri="{FF2B5EF4-FFF2-40B4-BE49-F238E27FC236}">
                <a16:creationId xmlns:a16="http://schemas.microsoft.com/office/drawing/2014/main" id="{F7052EB4-813F-42A0-B0AD-AAB5C2B382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1C32661-B74D-4B94-977F-DC5F77FA3A7A}"/>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11158485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C00623-D681-4D15-8888-4D8EAF49FB7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246BB6D-3134-4245-AB49-B7AD2AB7EB1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C85BFF17-D341-4B5C-B156-05AF6C167493}"/>
              </a:ext>
            </a:extLst>
          </p:cNvPr>
          <p:cNvSpPr>
            <a:spLocks noGrp="1"/>
          </p:cNvSpPr>
          <p:nvPr>
            <p:ph type="dt" sz="half" idx="10"/>
          </p:nvPr>
        </p:nvSpPr>
        <p:spPr/>
        <p:txBody>
          <a:bodyPr/>
          <a:lstStyle/>
          <a:p>
            <a:fld id="{B476C607-BA69-4A68-A159-09936C5E7533}" type="datetime1">
              <a:rPr lang="fr-FR" smtClean="0"/>
              <a:t>16/12/2025</a:t>
            </a:fld>
            <a:endParaRPr lang="fr-FR"/>
          </a:p>
        </p:txBody>
      </p:sp>
      <p:sp>
        <p:nvSpPr>
          <p:cNvPr id="5" name="Espace réservé du pied de page 4">
            <a:extLst>
              <a:ext uri="{FF2B5EF4-FFF2-40B4-BE49-F238E27FC236}">
                <a16:creationId xmlns:a16="http://schemas.microsoft.com/office/drawing/2014/main" id="{E1958D68-A757-4AE9-BFDC-EE1151B8A4E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0EBB252E-358B-40AC-951E-D18A6EB77FFA}"/>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392218501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72F21-03D5-4D76-AE07-458180C6D0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74930B6-ADF5-4476-A9A9-F6568816C916}"/>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778E0185-5BFB-46ED-BD94-80B05C152B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CF56E02-D51B-426D-9C30-8938242780C1}"/>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7830934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B8EC96-E731-4192-99AF-212719BBF57B}"/>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3" name="Espace réservé du pied de page 2">
            <a:extLst>
              <a:ext uri="{FF2B5EF4-FFF2-40B4-BE49-F238E27FC236}">
                <a16:creationId xmlns:a16="http://schemas.microsoft.com/office/drawing/2014/main" id="{694BA502-CF79-4F8A-AEB7-7F04CF439A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757F085-301E-4E5B-ACEF-B5765037EC20}"/>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4829964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E9D67-E3BD-4CC9-8F4C-BF1862C885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EDDA2B-90CF-4B63-BF22-1F83DBB50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FB3CFD-5CD5-469C-8BD5-2C0BE7065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1B8A33-FFA4-4B17-A112-E464B06035CF}"/>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A1FF31E5-C4A8-4179-AFAB-2A5F4F4DEA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11555E-51E5-43DD-81D7-B7AE1761639C}"/>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295047993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B1CE6-3C00-46C9-AFE6-A42A055792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64DE341-44D8-4C41-82A3-0FBC04744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27145C1-E348-4473-9664-47D76AED3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3783CA-23F5-42CB-A4A1-B1C3834E4509}"/>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D99F216C-7CB4-420F-AAD3-78646F8EB8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546CA0-FF7D-4AC8-AB86-4BEBE3CF7025}"/>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371973965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313F0AE-0752-4295-B0F9-9DE9A4EC2E5D}"/>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CC22C637-149F-4CE4-9A31-7500F8C6BE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97B6256-5CB3-40FC-BDC8-311D59EAE5B6}"/>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DCB129FE-1A5C-4A38-BE86-E1E7684710D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3A72917-15E3-46F4-A713-A9F444B8BE92}"/>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1038906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A82000C1-0B51-4AEB-BBD8-66B27A6E965F}"/>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3B8B120-0710-462F-8820-33A15D56FF3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BD55DD6-B604-40A2-A4EF-61695B0C1817}"/>
              </a:ext>
            </a:extLst>
          </p:cNvPr>
          <p:cNvSpPr>
            <a:spLocks noGrp="1"/>
          </p:cNvSpPr>
          <p:nvPr>
            <p:ph type="dt" sz="half" idx="10"/>
          </p:nvPr>
        </p:nvSpPr>
        <p:spPr/>
        <p:txBody>
          <a:bodyPr/>
          <a:lstStyle/>
          <a:p>
            <a:fld id="{FCE490E1-0B7B-4746-B76F-2024629DAD5C}"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DFE19FF0-233E-46DF-898E-6269ECE643D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ECFCAD51-FAC8-4822-9715-E68398D3C7C8}"/>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34494297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cSld name="Couverture">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bwMode="gray">
          <a:xfrm>
            <a:off x="0" y="661800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a:solidFill>
                  <a:srgbClr val="000000">
                    <a:alpha val="0"/>
                  </a:srgbClr>
                </a:solidFill>
              </a:rPr>
              <a:t>Your Date Here</a:t>
            </a:r>
            <a:endParaRPr lang="fr-FR" dirty="0">
              <a:solidFill>
                <a:srgbClr val="000000">
                  <a:alpha val="0"/>
                </a:srgbClr>
              </a:solidFill>
            </a:endParaRPr>
          </a:p>
        </p:txBody>
      </p:sp>
      <p:sp>
        <p:nvSpPr>
          <p:cNvPr id="5" name="Espace réservé du pied de page 4"/>
          <p:cNvSpPr>
            <a:spLocks noGrp="1"/>
          </p:cNvSpPr>
          <p:nvPr>
            <p:ph type="ftr" sz="quarter" idx="11"/>
          </p:nvPr>
        </p:nvSpPr>
        <p:spPr bwMode="gray">
          <a:xfrm>
            <a:off x="960000" y="5829430"/>
            <a:ext cx="4320000" cy="597263"/>
          </a:xfrm>
        </p:spPr>
        <p:txBody>
          <a:bodyPr anchor="ctr" anchorCtr="0"/>
          <a:lstStyle>
            <a:lvl1pPr algn="l">
              <a:defRPr sz="1150"/>
            </a:lvl1pPr>
          </a:lstStyle>
          <a:p>
            <a:r>
              <a:rPr lang="fr-FR">
                <a:solidFill>
                  <a:srgbClr val="000000"/>
                </a:solidFill>
              </a:rPr>
              <a:t>Your Footer Here</a:t>
            </a:r>
            <a:endParaRPr lang="fr-FR" dirty="0">
              <a:solidFill>
                <a:srgbClr val="000000"/>
              </a:solidFill>
            </a:endParaRPr>
          </a:p>
        </p:txBody>
      </p:sp>
      <p:sp>
        <p:nvSpPr>
          <p:cNvPr id="6" name="Espace réservé du numéro de diapositive 5"/>
          <p:cNvSpPr>
            <a:spLocks noGrp="1"/>
          </p:cNvSpPr>
          <p:nvPr>
            <p:ph type="sldNum" sz="quarter" idx="12"/>
          </p:nvPr>
        </p:nvSpPr>
        <p:spPr bwMode="gray">
          <a:xfrm>
            <a:off x="0" y="6618000"/>
            <a:ext cx="240000" cy="240000"/>
          </a:xfrm>
          <a:ln>
            <a:solidFill>
              <a:schemeClr val="tx1">
                <a:alpha val="0"/>
              </a:schemeClr>
            </a:solidFill>
          </a:ln>
        </p:spPr>
        <p:txBody>
          <a:bodyPr/>
          <a:lstStyle>
            <a:lvl1pPr>
              <a:defRPr sz="100">
                <a:solidFill>
                  <a:schemeClr val="tx1">
                    <a:alpha val="0"/>
                  </a:schemeClr>
                </a:solidFill>
              </a:defRPr>
            </a:lvl1pPr>
          </a:lstStyle>
          <a:p>
            <a:fld id="{10C140CD-8AED-46FF-A9A2-77308F3F39AE}" type="slidenum">
              <a:rPr lang="fr-FR" smtClean="0">
                <a:solidFill>
                  <a:srgbClr val="000000">
                    <a:alpha val="0"/>
                  </a:srgbClr>
                </a:solidFill>
              </a:rPr>
              <a:pPr/>
              <a:t>‹N°›</a:t>
            </a:fld>
            <a:endParaRPr lang="fr-FR" dirty="0">
              <a:solidFill>
                <a:srgbClr val="000000">
                  <a:alpha val="0"/>
                </a:srgbClr>
              </a:solidFill>
            </a:endParaRPr>
          </a:p>
        </p:txBody>
      </p:sp>
      <p:sp>
        <p:nvSpPr>
          <p:cNvPr id="7" name="Titre 6"/>
          <p:cNvSpPr>
            <a:spLocks noGrp="1"/>
          </p:cNvSpPr>
          <p:nvPr>
            <p:ph type="title" hasCustomPrompt="1"/>
          </p:nvPr>
        </p:nvSpPr>
        <p:spPr bwMode="gray">
          <a:xfrm>
            <a:off x="0" y="0"/>
            <a:ext cx="240000" cy="240000"/>
          </a:xfrm>
          <a:prstGeom prst="rect">
            <a:avLst/>
          </a:prstGeom>
          <a:ln>
            <a:solidFill>
              <a:schemeClr val="tx1">
                <a:alpha val="0"/>
              </a:schemeClr>
            </a:solidFill>
          </a:ln>
        </p:spPr>
        <p:txBody>
          <a:bodyPr/>
          <a:lstStyle>
            <a:lvl1pPr>
              <a:defRPr sz="100">
                <a:solidFill>
                  <a:schemeClr val="tx1">
                    <a:alpha val="0"/>
                  </a:schemeClr>
                </a:solidFill>
              </a:defRPr>
            </a:lvl1pPr>
          </a:lstStyle>
          <a:p>
            <a:r>
              <a:rPr lang="fr-FR" dirty="0"/>
              <a:t>Titre</a:t>
            </a:r>
          </a:p>
        </p:txBody>
      </p:sp>
      <p:pic>
        <p:nvPicPr>
          <p:cNvPr id="10" name="Image 9">
            <a:extLst>
              <a:ext uri="{FF2B5EF4-FFF2-40B4-BE49-F238E27FC236}">
                <a16:creationId xmlns:a16="http://schemas.microsoft.com/office/drawing/2014/main" id="{753DF2B5-DDEC-9F4F-AC71-1D361A99EA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bwMode="gray">
          <a:xfrm>
            <a:off x="8304346" y="714447"/>
            <a:ext cx="2927751" cy="1687177"/>
          </a:xfrm>
          <a:prstGeom prst="rect">
            <a:avLst/>
          </a:prstGeom>
        </p:spPr>
      </p:pic>
      <p:pic>
        <p:nvPicPr>
          <p:cNvPr id="11" name="Image 10">
            <a:extLst>
              <a:ext uri="{FF2B5EF4-FFF2-40B4-BE49-F238E27FC236}">
                <a16:creationId xmlns:a16="http://schemas.microsoft.com/office/drawing/2014/main" id="{AA456506-B875-0447-AE4C-DB900904651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gray">
          <a:xfrm>
            <a:off x="720000" y="480000"/>
            <a:ext cx="3600000" cy="3600000"/>
          </a:xfrm>
          <a:prstGeom prst="rect">
            <a:avLst/>
          </a:prstGeom>
        </p:spPr>
      </p:pic>
    </p:spTree>
    <p:extLst>
      <p:ext uri="{BB962C8B-B14F-4D97-AF65-F5344CB8AC3E}">
        <p14:creationId xmlns:p14="http://schemas.microsoft.com/office/powerpoint/2010/main" val="19470018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Ouverture de chapitre">
    <p:spTree>
      <p:nvGrpSpPr>
        <p:cNvPr id="1" name=""/>
        <p:cNvGrpSpPr/>
        <p:nvPr/>
      </p:nvGrpSpPr>
      <p:grpSpPr>
        <a:xfrm>
          <a:off x="0" y="0"/>
          <a:ext cx="0" cy="0"/>
          <a:chOff x="0" y="0"/>
          <a:chExt cx="0" cy="0"/>
        </a:xfrm>
      </p:grpSpPr>
      <p:sp>
        <p:nvSpPr>
          <p:cNvPr id="7" name="Espace réservé du texte 6">
            <a:extLst>
              <a:ext uri="{FF2B5EF4-FFF2-40B4-BE49-F238E27FC236}">
                <a16:creationId xmlns:a16="http://schemas.microsoft.com/office/drawing/2014/main" id="{F5338D63-7F58-4C41-967C-A9B0AAD4A3EC}"/>
              </a:ext>
            </a:extLst>
          </p:cNvPr>
          <p:cNvSpPr>
            <a:spLocks noGrp="1"/>
          </p:cNvSpPr>
          <p:nvPr>
            <p:ph type="body" sz="quarter" idx="27" hasCustomPrompt="1"/>
          </p:nvPr>
        </p:nvSpPr>
        <p:spPr>
          <a:xfrm>
            <a:off x="504000" y="496899"/>
            <a:ext cx="11185200" cy="5407113"/>
          </a:xfrm>
          <a:prstGeom prst="rect">
            <a:avLst/>
          </a:prstGeom>
          <a:solidFill>
            <a:schemeClr val="tx2"/>
          </a:solidFill>
        </p:spPr>
        <p:txBody>
          <a:bodyPr/>
          <a:lstStyle>
            <a:lvl1pPr marL="0" indent="0">
              <a:buNone/>
              <a:defRPr/>
            </a:lvl1pPr>
          </a:lstStyle>
          <a:p>
            <a:pPr lvl="0"/>
            <a:r>
              <a:rPr lang="fr-FR" dirty="0"/>
              <a:t> </a:t>
            </a:r>
          </a:p>
        </p:txBody>
      </p:sp>
      <p:sp>
        <p:nvSpPr>
          <p:cNvPr id="3" name="Espace réservé du texte 2">
            <a:extLst>
              <a:ext uri="{FF2B5EF4-FFF2-40B4-BE49-F238E27FC236}">
                <a16:creationId xmlns:a16="http://schemas.microsoft.com/office/drawing/2014/main" id="{31BF3A9F-5739-4B40-A377-C403E92DB704}"/>
              </a:ext>
            </a:extLst>
          </p:cNvPr>
          <p:cNvSpPr>
            <a:spLocks noGrp="1"/>
          </p:cNvSpPr>
          <p:nvPr>
            <p:ph type="body" idx="1" hasCustomPrompt="1"/>
          </p:nvPr>
        </p:nvSpPr>
        <p:spPr>
          <a:xfrm>
            <a:off x="1538560" y="1700271"/>
            <a:ext cx="2880000" cy="1299879"/>
          </a:xfrm>
          <a:prstGeom prst="rect">
            <a:avLst/>
          </a:prstGeom>
        </p:spPr>
        <p:txBody>
          <a:bodyPr anchor="t"/>
          <a:lstStyle>
            <a:lvl1pPr marL="0" indent="0">
              <a:buNone/>
              <a:defRPr sz="88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NN.</a:t>
            </a:r>
          </a:p>
        </p:txBody>
      </p:sp>
      <p:sp>
        <p:nvSpPr>
          <p:cNvPr id="5" name="Espace réservé du texte 4">
            <a:extLst>
              <a:ext uri="{FF2B5EF4-FFF2-40B4-BE49-F238E27FC236}">
                <a16:creationId xmlns:a16="http://schemas.microsoft.com/office/drawing/2014/main" id="{AE34A377-C4E7-474E-AF9C-C0C1512C4B48}"/>
              </a:ext>
            </a:extLst>
          </p:cNvPr>
          <p:cNvSpPr>
            <a:spLocks noGrp="1"/>
          </p:cNvSpPr>
          <p:nvPr>
            <p:ph type="body" sz="quarter" idx="3" hasCustomPrompt="1"/>
          </p:nvPr>
        </p:nvSpPr>
        <p:spPr>
          <a:xfrm>
            <a:off x="1538559" y="3000049"/>
            <a:ext cx="7560000" cy="1692000"/>
          </a:xfrm>
          <a:prstGeom prst="rect">
            <a:avLst/>
          </a:prstGeom>
        </p:spPr>
        <p:txBody>
          <a:bodyPr anchor="t"/>
          <a:lstStyle>
            <a:lvl1pPr marL="0" indent="0">
              <a:lnSpc>
                <a:spcPct val="120000"/>
              </a:lnSpc>
              <a:buNone/>
              <a:defRPr sz="38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DU CHAPITRE sur plusieurs lignes</a:t>
            </a:r>
          </a:p>
        </p:txBody>
      </p:sp>
      <p:sp>
        <p:nvSpPr>
          <p:cNvPr id="50" name="Espace réservé du numéro de diapositive 49">
            <a:extLst>
              <a:ext uri="{FF2B5EF4-FFF2-40B4-BE49-F238E27FC236}">
                <a16:creationId xmlns:a16="http://schemas.microsoft.com/office/drawing/2014/main" id="{28BD423F-B223-3849-B9E3-A73BC0148457}"/>
              </a:ext>
            </a:extLst>
          </p:cNvPr>
          <p:cNvSpPr>
            <a:spLocks noGrp="1"/>
          </p:cNvSpPr>
          <p:nvPr>
            <p:ph type="sldNum" sz="quarter" idx="26"/>
          </p:nvPr>
        </p:nvSpPr>
        <p:spPr/>
        <p:txBody>
          <a:bodyPr/>
          <a:lstStyle/>
          <a:p>
            <a:fld id="{975A587B-5814-4D9B-9598-FE9CB954CB01}" type="slidenum">
              <a:rPr lang="fr-FR" smtClean="0">
                <a:solidFill>
                  <a:srgbClr val="0C419A"/>
                </a:solidFill>
              </a:rPr>
              <a:pPr/>
              <a:t>‹N°›</a:t>
            </a:fld>
            <a:endParaRPr lang="fr-FR" dirty="0">
              <a:solidFill>
                <a:srgbClr val="0C419A"/>
              </a:solidFill>
            </a:endParaRPr>
          </a:p>
        </p:txBody>
      </p:sp>
      <p:sp>
        <p:nvSpPr>
          <p:cNvPr id="14" name="Espace réservé du texte 6">
            <a:extLst>
              <a:ext uri="{FF2B5EF4-FFF2-40B4-BE49-F238E27FC236}">
                <a16:creationId xmlns:a16="http://schemas.microsoft.com/office/drawing/2014/main" id="{73D67ACB-3E0F-4ED7-8607-B138A3FD73A3}"/>
              </a:ext>
            </a:extLst>
          </p:cNvPr>
          <p:cNvSpPr>
            <a:spLocks noGrp="1"/>
          </p:cNvSpPr>
          <p:nvPr>
            <p:ph type="body" sz="quarter" idx="28" hasCustomPrompt="1"/>
          </p:nvPr>
        </p:nvSpPr>
        <p:spPr>
          <a:xfrm>
            <a:off x="1347961" y="2283861"/>
            <a:ext cx="28800" cy="2422800"/>
          </a:xfrm>
          <a:prstGeom prst="rect">
            <a:avLst/>
          </a:prstGeom>
          <a:solidFill>
            <a:schemeClr val="bg1"/>
          </a:solidFill>
          <a:ln>
            <a:noFill/>
          </a:ln>
        </p:spPr>
        <p:txBody>
          <a:bodyPr lIns="0" tIns="0" rIns="0" bIns="0"/>
          <a:lstStyle>
            <a:lvl1pPr marL="0" indent="0">
              <a:buNone/>
              <a:defRPr sz="500"/>
            </a:lvl1pPr>
          </a:lstStyle>
          <a:p>
            <a:pPr lvl="0"/>
            <a:r>
              <a:rPr lang="fr-FR" dirty="0"/>
              <a:t> </a:t>
            </a:r>
          </a:p>
        </p:txBody>
      </p:sp>
    </p:spTree>
    <p:extLst>
      <p:ext uri="{BB962C8B-B14F-4D97-AF65-F5344CB8AC3E}">
        <p14:creationId xmlns:p14="http://schemas.microsoft.com/office/powerpoint/2010/main" val="4062716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ACCB649-4CEA-4298-AE57-5CA09BB90A3B}"/>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E9EEC4F4-3C2F-4E05-89FD-BD546392FC3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3D65ADE8-4976-42D9-8CC5-BFA5E50AA58E}"/>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27D38781-464B-457E-9ABE-E72E2D0CBDDC}"/>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C71B213C-EC98-444B-91E8-C86E9EFE3FAA}"/>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147231810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688229-931B-4FC2-850F-7A93FEDCA342}"/>
              </a:ext>
            </a:extLst>
          </p:cNvPr>
          <p:cNvSpPr>
            <a:spLocks noGrp="1"/>
          </p:cNvSpPr>
          <p:nvPr>
            <p:ph type="title"/>
          </p:nvPr>
        </p:nvSpPr>
        <p:spPr>
          <a:xfrm>
            <a:off x="838200" y="1124745"/>
            <a:ext cx="10515600" cy="933375"/>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FBCF20E-05C1-4FBE-B49D-C903729294A3}"/>
              </a:ext>
            </a:extLst>
          </p:cNvPr>
          <p:cNvSpPr>
            <a:spLocks noGrp="1"/>
          </p:cNvSpPr>
          <p:nvPr>
            <p:ph idx="1"/>
          </p:nvPr>
        </p:nvSpPr>
        <p:spPr>
          <a:xfrm>
            <a:off x="838200" y="2420888"/>
            <a:ext cx="10515600" cy="3756075"/>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581182-6F00-4E4A-AB78-F70A7CA217A0}"/>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EA2C61FF-4A1D-44A0-872F-043438365B25}"/>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8F65031C-9EDB-4F60-8EB2-7DCEFE35FB36}"/>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19718373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A84CBB3-E108-4F9E-AD31-28D056AD4789}"/>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CAD63D1C-F73A-42B1-B0A4-378E19F02B6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3F71122-1820-4D0E-B35E-9F3F1236C6AC}"/>
              </a:ext>
            </a:extLst>
          </p:cNvPr>
          <p:cNvSpPr>
            <a:spLocks noGrp="1"/>
          </p:cNvSpPr>
          <p:nvPr>
            <p:ph type="dt" sz="half" idx="10"/>
          </p:nvPr>
        </p:nvSpPr>
        <p:spPr/>
        <p:txBody>
          <a:bodyPr/>
          <a:lstStyle/>
          <a:p>
            <a:fld id="{94007DAC-6CD9-40B5-8D71-DDCF8757D022}" type="datetime1">
              <a:rPr lang="fr-FR" smtClean="0"/>
              <a:t>16/12/2025</a:t>
            </a:fld>
            <a:endParaRPr lang="fr-FR"/>
          </a:p>
        </p:txBody>
      </p:sp>
      <p:sp>
        <p:nvSpPr>
          <p:cNvPr id="5" name="Espace réservé du pied de page 4">
            <a:extLst>
              <a:ext uri="{FF2B5EF4-FFF2-40B4-BE49-F238E27FC236}">
                <a16:creationId xmlns:a16="http://schemas.microsoft.com/office/drawing/2014/main" id="{708C18B8-4AA5-4CBC-B299-6BC97EABCD6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BFCDC96-7BB8-4903-BE84-FF9A503E99E2}"/>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16226238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B67113B-29CD-4175-9DC6-2F705D8F2ED4}"/>
              </a:ext>
            </a:extLst>
          </p:cNvPr>
          <p:cNvSpPr>
            <a:spLocks noGrp="1"/>
          </p:cNvSpPr>
          <p:nvPr>
            <p:ph type="title"/>
          </p:nvPr>
        </p:nvSpPr>
        <p:spPr>
          <a:xfrm>
            <a:off x="831851" y="1709739"/>
            <a:ext cx="10515600" cy="2852737"/>
          </a:xfrm>
          <a:prstGeom prst="rect">
            <a:avLst/>
          </a:prstGeo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24E7811B-725D-4047-AD84-9BF4248FF5E0}"/>
              </a:ext>
            </a:extLst>
          </p:cNvPr>
          <p:cNvSpPr>
            <a:spLocks noGrp="1"/>
          </p:cNvSpPr>
          <p:nvPr>
            <p:ph type="body" idx="1"/>
          </p:nvPr>
        </p:nvSpPr>
        <p:spPr>
          <a:xfrm>
            <a:off x="831851" y="4589464"/>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9D209477-34DD-4925-85F0-07EC5BB2C4A8}"/>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1DAC069B-C2DF-4A51-92B9-86DD62DBC9B4}"/>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38E9AA9-01EE-4322-9E05-C021A16C6E67}"/>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1496147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0672B3-A17C-4BF7-AB3E-6DA29BDBB175}"/>
              </a:ext>
            </a:extLst>
          </p:cNvPr>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contenu 2">
            <a:extLst>
              <a:ext uri="{FF2B5EF4-FFF2-40B4-BE49-F238E27FC236}">
                <a16:creationId xmlns:a16="http://schemas.microsoft.com/office/drawing/2014/main" id="{AD432C3B-8A10-452C-B2B1-A905B5B70BBA}"/>
              </a:ext>
            </a:extLst>
          </p:cNvPr>
          <p:cNvSpPr>
            <a:spLocks noGrp="1"/>
          </p:cNvSpPr>
          <p:nvPr>
            <p:ph sz="half" idx="1"/>
          </p:nvPr>
        </p:nvSpPr>
        <p:spPr>
          <a:xfrm>
            <a:off x="838200" y="1825625"/>
            <a:ext cx="515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C44CA02-39B5-4E6C-8C83-B3A9BD26F27D}"/>
              </a:ext>
            </a:extLst>
          </p:cNvPr>
          <p:cNvSpPr>
            <a:spLocks noGrp="1"/>
          </p:cNvSpPr>
          <p:nvPr>
            <p:ph sz="half" idx="2"/>
          </p:nvPr>
        </p:nvSpPr>
        <p:spPr>
          <a:xfrm>
            <a:off x="6197600" y="1825625"/>
            <a:ext cx="5156200" cy="435133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8B7D0606-CF3C-451A-8F14-94B75D6F3C3B}"/>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CEE2482D-3DE4-4056-B151-C1969FF8D040}"/>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061A6628-83E2-4FF0-9403-1E282FE20874}"/>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32906299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27B69F-E892-4860-8E85-1D405FC4485B}"/>
              </a:ext>
            </a:extLst>
          </p:cNvPr>
          <p:cNvSpPr>
            <a:spLocks noGrp="1"/>
          </p:cNvSpPr>
          <p:nvPr>
            <p:ph type="title"/>
          </p:nvPr>
        </p:nvSpPr>
        <p:spPr>
          <a:xfrm>
            <a:off x="840317" y="365126"/>
            <a:ext cx="10515600" cy="1325563"/>
          </a:xfrm>
          <a:prstGeom prst="rect">
            <a:avLst/>
          </a:prstGeom>
        </p:spPr>
        <p:txBody>
          <a:bodyPr/>
          <a:lstStyle/>
          <a:p>
            <a:r>
              <a:rPr lang="fr-FR"/>
              <a:t>Modifiez le style du titre</a:t>
            </a:r>
          </a:p>
        </p:txBody>
      </p:sp>
      <p:sp>
        <p:nvSpPr>
          <p:cNvPr id="3" name="Espace réservé du texte 2">
            <a:extLst>
              <a:ext uri="{FF2B5EF4-FFF2-40B4-BE49-F238E27FC236}">
                <a16:creationId xmlns:a16="http://schemas.microsoft.com/office/drawing/2014/main" id="{C2651902-9EFD-4517-934F-E628BDDB1B69}"/>
              </a:ext>
            </a:extLst>
          </p:cNvPr>
          <p:cNvSpPr>
            <a:spLocks noGrp="1"/>
          </p:cNvSpPr>
          <p:nvPr>
            <p:ph type="body" idx="1"/>
          </p:nvPr>
        </p:nvSpPr>
        <p:spPr>
          <a:xfrm>
            <a:off x="840318" y="1681163"/>
            <a:ext cx="5158316"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60C342DC-CE1A-49A6-973C-987FB74D8C42}"/>
              </a:ext>
            </a:extLst>
          </p:cNvPr>
          <p:cNvSpPr>
            <a:spLocks noGrp="1"/>
          </p:cNvSpPr>
          <p:nvPr>
            <p:ph sz="half" idx="2"/>
          </p:nvPr>
        </p:nvSpPr>
        <p:spPr>
          <a:xfrm>
            <a:off x="840318" y="2505075"/>
            <a:ext cx="5158316"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05D882F-4A35-47FD-8240-C9ECDEF18D29}"/>
              </a:ext>
            </a:extLst>
          </p:cNvPr>
          <p:cNvSpPr>
            <a:spLocks noGrp="1"/>
          </p:cNvSpPr>
          <p:nvPr>
            <p:ph type="body" sz="quarter" idx="3"/>
          </p:nvPr>
        </p:nvSpPr>
        <p:spPr>
          <a:xfrm>
            <a:off x="6172200" y="1681163"/>
            <a:ext cx="518371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69E7366-21AB-4638-AF6F-8223E0CD0CAF}"/>
              </a:ext>
            </a:extLst>
          </p:cNvPr>
          <p:cNvSpPr>
            <a:spLocks noGrp="1"/>
          </p:cNvSpPr>
          <p:nvPr>
            <p:ph sz="quarter" idx="4"/>
          </p:nvPr>
        </p:nvSpPr>
        <p:spPr>
          <a:xfrm>
            <a:off x="6172200" y="2505075"/>
            <a:ext cx="5183717" cy="3684588"/>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2113B4CA-DA9A-46D7-8593-4577A71CF078}"/>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8" name="Espace réservé du pied de page 7">
            <a:extLst>
              <a:ext uri="{FF2B5EF4-FFF2-40B4-BE49-F238E27FC236}">
                <a16:creationId xmlns:a16="http://schemas.microsoft.com/office/drawing/2014/main" id="{96653CCC-25C1-4320-98C5-0B10B5757C79}"/>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9" name="Espace réservé du numéro de diapositive 8">
            <a:extLst>
              <a:ext uri="{FF2B5EF4-FFF2-40B4-BE49-F238E27FC236}">
                <a16:creationId xmlns:a16="http://schemas.microsoft.com/office/drawing/2014/main" id="{0B06F1FA-CC05-4B2E-AA4C-0C8364F86DAC}"/>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889755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672ED39-1BE3-47A8-AE22-E734CEC2AED6}"/>
              </a:ext>
            </a:extLst>
          </p:cNvPr>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0421D559-0899-4802-937E-8B04DC58AA21}"/>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F5072E53-AEA1-4936-915B-325A6B897CCF}"/>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2BE77986-C581-4011-AC4D-A542D017F051}"/>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147053234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D865FD3-D5F4-4B11-9A22-24B8BBEB2FD2}"/>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3" name="Espace réservé du pied de page 2">
            <a:extLst>
              <a:ext uri="{FF2B5EF4-FFF2-40B4-BE49-F238E27FC236}">
                <a16:creationId xmlns:a16="http://schemas.microsoft.com/office/drawing/2014/main" id="{90E6B88A-F587-4F30-9405-666B3AA02558}"/>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4" name="Espace réservé du numéro de diapositive 3">
            <a:extLst>
              <a:ext uri="{FF2B5EF4-FFF2-40B4-BE49-F238E27FC236}">
                <a16:creationId xmlns:a16="http://schemas.microsoft.com/office/drawing/2014/main" id="{8CE04E7A-5311-4929-A604-262A7108AC0A}"/>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96317955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BADF51-F84F-4DFF-9078-4E8A27C1F44C}"/>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E7DEE743-9573-4399-9E45-00988D65E676}"/>
              </a:ext>
            </a:extLst>
          </p:cNvPr>
          <p:cNvSpPr>
            <a:spLocks noGrp="1"/>
          </p:cNvSpPr>
          <p:nvPr>
            <p:ph idx="1"/>
          </p:nvPr>
        </p:nvSpPr>
        <p:spPr>
          <a:xfrm>
            <a:off x="5183717" y="987426"/>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1C6F250E-66C8-46C9-A101-0A00C71B6EBD}"/>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B257B9-2CBA-409B-A1AB-F42A4C74A5A4}"/>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85942F17-5BC4-4FD5-9603-702527CECDDC}"/>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3CC16878-93FA-4F95-9978-0BC3442C0CAF}"/>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274341220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A973F2F-0F4F-4DCC-A6B8-8D7D4FE3624B}"/>
              </a:ext>
            </a:extLst>
          </p:cNvPr>
          <p:cNvSpPr>
            <a:spLocks noGrp="1"/>
          </p:cNvSpPr>
          <p:nvPr>
            <p:ph type="title"/>
          </p:nvPr>
        </p:nvSpPr>
        <p:spPr>
          <a:xfrm>
            <a:off x="840318" y="457200"/>
            <a:ext cx="3932767" cy="1600200"/>
          </a:xfrm>
          <a:prstGeom prst="rect">
            <a:avLst/>
          </a:prstGeo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5F09EF41-0857-4907-B71B-89CA0D570804}"/>
              </a:ext>
            </a:extLst>
          </p:cNvPr>
          <p:cNvSpPr>
            <a:spLocks noGrp="1"/>
          </p:cNvSpPr>
          <p:nvPr>
            <p:ph type="pic" idx="1"/>
          </p:nvPr>
        </p:nvSpPr>
        <p:spPr>
          <a:xfrm>
            <a:off x="5183717" y="987426"/>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755038F0-C660-4D5E-9DE1-60E20FFAC378}"/>
              </a:ext>
            </a:extLst>
          </p:cNvPr>
          <p:cNvSpPr>
            <a:spLocks noGrp="1"/>
          </p:cNvSpPr>
          <p:nvPr>
            <p:ph type="body" sz="half" idx="2"/>
          </p:nvPr>
        </p:nvSpPr>
        <p:spPr>
          <a:xfrm>
            <a:off x="840318" y="2057400"/>
            <a:ext cx="393276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A9C4EB5-D250-4714-89D2-F6CEFFFE5434}"/>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6" name="Espace réservé du pied de page 5">
            <a:extLst>
              <a:ext uri="{FF2B5EF4-FFF2-40B4-BE49-F238E27FC236}">
                <a16:creationId xmlns:a16="http://schemas.microsoft.com/office/drawing/2014/main" id="{1A22F259-6074-42E0-BFB7-E432B898C378}"/>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7" name="Espace réservé du numéro de diapositive 6">
            <a:extLst>
              <a:ext uri="{FF2B5EF4-FFF2-40B4-BE49-F238E27FC236}">
                <a16:creationId xmlns:a16="http://schemas.microsoft.com/office/drawing/2014/main" id="{EBC4009E-5572-42FF-BBC1-8D383CEA4F37}"/>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898436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154F5-8868-45A9-97A8-93B65BA437D0}"/>
              </a:ext>
            </a:extLst>
          </p:cNvPr>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4ABCD9D8-8432-448A-AB0F-351FE4FDA74C}"/>
              </a:ext>
            </a:extLst>
          </p:cNvPr>
          <p:cNvSpPr>
            <a:spLocks noGrp="1"/>
          </p:cNvSpPr>
          <p:nvPr>
            <p:ph type="body" orient="vert" idx="1"/>
          </p:nvPr>
        </p:nvSpPr>
        <p:spPr>
          <a:xfrm>
            <a:off x="838200" y="1825625"/>
            <a:ext cx="10515600" cy="43513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D23318B-A34D-476C-8632-016A6FDC121A}"/>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7D6A1CB8-71CD-4CE8-81CE-D97559522D56}"/>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BFB2D686-6067-4BD0-925D-EDD42010A8EE}"/>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221275294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3BAA32CD-C071-4963-805A-E66D5CC5AAB1}"/>
              </a:ext>
            </a:extLst>
          </p:cNvPr>
          <p:cNvSpPr>
            <a:spLocks noGrp="1"/>
          </p:cNvSpPr>
          <p:nvPr>
            <p:ph type="title" orient="vert"/>
          </p:nvPr>
        </p:nvSpPr>
        <p:spPr>
          <a:xfrm>
            <a:off x="8724901" y="365125"/>
            <a:ext cx="2628900" cy="5811838"/>
          </a:xfrm>
          <a:prstGeom prst="rect">
            <a:avLst/>
          </a:prstGeo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0840ABAC-BDC6-401E-93D7-EFA690D3F211}"/>
              </a:ext>
            </a:extLst>
          </p:cNvPr>
          <p:cNvSpPr>
            <a:spLocks noGrp="1"/>
          </p:cNvSpPr>
          <p:nvPr>
            <p:ph type="body" orient="vert" idx="1"/>
          </p:nvPr>
        </p:nvSpPr>
        <p:spPr>
          <a:xfrm>
            <a:off x="838201" y="365125"/>
            <a:ext cx="7683500" cy="5811838"/>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A81DE60-DF59-469B-A599-6064C50D7FC5}"/>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415571CB-2F76-4A6A-8668-09BD0C076242}"/>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6" name="Espace réservé du numéro de diapositive 5">
            <a:extLst>
              <a:ext uri="{FF2B5EF4-FFF2-40B4-BE49-F238E27FC236}">
                <a16:creationId xmlns:a16="http://schemas.microsoft.com/office/drawing/2014/main" id="{F16E13AD-2F9A-466E-82C3-81BEA40340E4}"/>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198724854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46F4257-BE0C-4CF3-8A36-73F882824618}"/>
              </a:ext>
            </a:extLst>
          </p:cNvPr>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BFB62EDA-4384-4D49-97DE-007646391DE2}"/>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EF21D0AD-1DFA-4185-9E16-3559FA0D4380}"/>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CB710DF2-1C46-4DE5-8048-92888E74BDE9}"/>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14457903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4170CD-41B0-4A93-BCFE-0E44C964E2BB}"/>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63AC2EF4-F3CA-4AEE-8B33-6342B2DDF27A}"/>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9D1DD933-B3F3-4C0D-A14E-F983EBE96678}"/>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52203D82-9A86-4F01-84E2-6299B5F98120}"/>
              </a:ext>
            </a:extLst>
          </p:cNvPr>
          <p:cNvSpPr>
            <a:spLocks noGrp="1"/>
          </p:cNvSpPr>
          <p:nvPr>
            <p:ph type="dt" sz="half" idx="10"/>
          </p:nvPr>
        </p:nvSpPr>
        <p:spPr/>
        <p:txBody>
          <a:bodyPr/>
          <a:lstStyle/>
          <a:p>
            <a:fld id="{BC4FFB4C-10FF-4E7A-A5AB-265019A36925}" type="datetime1">
              <a:rPr lang="fr-FR" smtClean="0"/>
              <a:t>16/12/2025</a:t>
            </a:fld>
            <a:endParaRPr lang="fr-FR"/>
          </a:p>
        </p:txBody>
      </p:sp>
      <p:sp>
        <p:nvSpPr>
          <p:cNvPr id="6" name="Espace réservé du pied de page 5">
            <a:extLst>
              <a:ext uri="{FF2B5EF4-FFF2-40B4-BE49-F238E27FC236}">
                <a16:creationId xmlns:a16="http://schemas.microsoft.com/office/drawing/2014/main" id="{F836F5F0-6C50-4F0C-BD61-16BF4B5D004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C5ACD89-F45A-4010-AF09-0780677D0DDE}"/>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412960067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C0A6853-957D-4CF0-8565-35385B695522}"/>
              </a:ext>
            </a:extLst>
          </p:cNvPr>
          <p:cNvSpPr>
            <a:spLocks noGrp="1"/>
          </p:cNvSpPr>
          <p:nvPr>
            <p:ph type="title"/>
          </p:nvPr>
        </p:nvSpPr>
        <p:spPr>
          <a:xfrm>
            <a:off x="838200" y="365126"/>
            <a:ext cx="10515600" cy="1325563"/>
          </a:xfrm>
          <a:prstGeom prst="rect">
            <a:avLst/>
          </a:prstGeom>
        </p:spPr>
        <p:txBody>
          <a:bodyPr/>
          <a:lstStyle/>
          <a:p>
            <a:r>
              <a:rPr lang="fr-FR"/>
              <a:t>Modifiez le style du titre</a:t>
            </a:r>
          </a:p>
        </p:txBody>
      </p:sp>
      <p:sp>
        <p:nvSpPr>
          <p:cNvPr id="3" name="Espace réservé de la date 2">
            <a:extLst>
              <a:ext uri="{FF2B5EF4-FFF2-40B4-BE49-F238E27FC236}">
                <a16:creationId xmlns:a16="http://schemas.microsoft.com/office/drawing/2014/main" id="{BBD694E9-D6DD-44BE-AF16-86F0FCBEB6F8}"/>
              </a:ext>
            </a:extLst>
          </p:cNvPr>
          <p:cNvSpPr>
            <a:spLocks noGrp="1"/>
          </p:cNvSpPr>
          <p:nvPr>
            <p:ph type="dt" sz="half" idx="10"/>
          </p:nvPr>
        </p:nvSpPr>
        <p:spPr>
          <a:xfrm>
            <a:off x="838200" y="6356351"/>
            <a:ext cx="2743200" cy="365125"/>
          </a:xfrm>
          <a:prstGeom prst="rect">
            <a:avLst/>
          </a:prstGeom>
        </p:spPr>
        <p:txBody>
          <a:bodyPr/>
          <a:lstStyle/>
          <a:p>
            <a:fld id="{980F2942-682E-4567-A5F0-3F6C3B0264B1}" type="datetimeFigureOut">
              <a:rPr lang="fr-FR" smtClean="0"/>
              <a:t>16/12/2025</a:t>
            </a:fld>
            <a:endParaRPr lang="fr-FR"/>
          </a:p>
        </p:txBody>
      </p:sp>
      <p:sp>
        <p:nvSpPr>
          <p:cNvPr id="4" name="Espace réservé du pied de page 3">
            <a:extLst>
              <a:ext uri="{FF2B5EF4-FFF2-40B4-BE49-F238E27FC236}">
                <a16:creationId xmlns:a16="http://schemas.microsoft.com/office/drawing/2014/main" id="{943900CF-DA49-4D41-850A-ED3862AAE7CA}"/>
              </a:ext>
            </a:extLst>
          </p:cNvPr>
          <p:cNvSpPr>
            <a:spLocks noGrp="1"/>
          </p:cNvSpPr>
          <p:nvPr>
            <p:ph type="ftr" sz="quarter" idx="11"/>
          </p:nvPr>
        </p:nvSpPr>
        <p:spPr>
          <a:xfrm>
            <a:off x="4038600" y="6356351"/>
            <a:ext cx="4114800" cy="365125"/>
          </a:xfrm>
          <a:prstGeom prst="rect">
            <a:avLst/>
          </a:prstGeom>
        </p:spPr>
        <p:txBody>
          <a:bodyPr/>
          <a:lstStyle/>
          <a:p>
            <a:endParaRPr lang="fr-FR"/>
          </a:p>
        </p:txBody>
      </p:sp>
      <p:sp>
        <p:nvSpPr>
          <p:cNvPr id="5" name="Espace réservé du numéro de diapositive 4">
            <a:extLst>
              <a:ext uri="{FF2B5EF4-FFF2-40B4-BE49-F238E27FC236}">
                <a16:creationId xmlns:a16="http://schemas.microsoft.com/office/drawing/2014/main" id="{81D26030-71D8-4743-A93B-4A8725A582ED}"/>
              </a:ext>
            </a:extLst>
          </p:cNvPr>
          <p:cNvSpPr>
            <a:spLocks noGrp="1"/>
          </p:cNvSpPr>
          <p:nvPr>
            <p:ph type="sldNum" sz="quarter" idx="12"/>
          </p:nvPr>
        </p:nvSpPr>
        <p:spPr>
          <a:xfrm>
            <a:off x="8610600" y="6356351"/>
            <a:ext cx="2743200" cy="365125"/>
          </a:xfrm>
          <a:prstGeom prst="rect">
            <a:avLst/>
          </a:prstGeom>
        </p:spPr>
        <p:txBody>
          <a:bodyPr/>
          <a:lstStyle/>
          <a:p>
            <a:fld id="{D96D9AB2-B514-4084-B2BE-DBE48D1A7016}" type="slidenum">
              <a:rPr lang="fr-FR" smtClean="0"/>
              <a:t>‹N°›</a:t>
            </a:fld>
            <a:endParaRPr lang="fr-FR"/>
          </a:p>
        </p:txBody>
      </p:sp>
    </p:spTree>
    <p:extLst>
      <p:ext uri="{BB962C8B-B14F-4D97-AF65-F5344CB8AC3E}">
        <p14:creationId xmlns:p14="http://schemas.microsoft.com/office/powerpoint/2010/main" val="8722476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79D061E-607F-4FA9-9BCB-FB148203D1CF}"/>
              </a:ext>
            </a:extLst>
          </p:cNvPr>
          <p:cNvSpPr>
            <a:spLocks noGrp="1"/>
          </p:cNvSpPr>
          <p:nvPr>
            <p:ph type="title"/>
          </p:nvPr>
        </p:nvSpPr>
        <p:spPr>
          <a:xfrm>
            <a:off x="838200" y="365126"/>
            <a:ext cx="10515600" cy="1325563"/>
          </a:xfrm>
          <a:prstGeom prst="rect">
            <a:avLst/>
          </a:prstGeom>
        </p:spPr>
        <p:txBody>
          <a:bodyPr/>
          <a:lstStyle/>
          <a:p>
            <a:r>
              <a:rPr lang="fr-FR"/>
              <a:t>Modifiez le style du titre</a:t>
            </a:r>
          </a:p>
        </p:txBody>
      </p:sp>
    </p:spTree>
    <p:extLst>
      <p:ext uri="{BB962C8B-B14F-4D97-AF65-F5344CB8AC3E}">
        <p14:creationId xmlns:p14="http://schemas.microsoft.com/office/powerpoint/2010/main" val="28526892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2_SLIDE TEXTE NORMAL">
    <p:spTree>
      <p:nvGrpSpPr>
        <p:cNvPr id="1" name=""/>
        <p:cNvGrpSpPr/>
        <p:nvPr/>
      </p:nvGrpSpPr>
      <p:grpSpPr>
        <a:xfrm>
          <a:off x="0" y="0"/>
          <a:ext cx="0" cy="0"/>
          <a:chOff x="0" y="0"/>
          <a:chExt cx="0" cy="0"/>
        </a:xfrm>
      </p:grpSpPr>
      <p:pic>
        <p:nvPicPr>
          <p:cNvPr id="9" name="Imag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 y="429"/>
            <a:ext cx="12190477" cy="6857143"/>
          </a:xfrm>
          <a:prstGeom prst="rect">
            <a:avLst/>
          </a:prstGeom>
        </p:spPr>
      </p:pic>
      <p:sp>
        <p:nvSpPr>
          <p:cNvPr id="2" name="Titre 1"/>
          <p:cNvSpPr>
            <a:spLocks noGrp="1"/>
          </p:cNvSpPr>
          <p:nvPr>
            <p:ph type="title"/>
          </p:nvPr>
        </p:nvSpPr>
        <p:spPr>
          <a:xfrm>
            <a:off x="2255572" y="260648"/>
            <a:ext cx="9264000" cy="1368152"/>
          </a:xfrm>
          <a:prstGeom prst="rect">
            <a:avLst/>
          </a:prstGeom>
        </p:spPr>
        <p:txBody>
          <a:bodyPr>
            <a:normAutofit/>
          </a:bodyPr>
          <a:lstStyle>
            <a:lvl1pPr algn="l">
              <a:defRPr sz="2000">
                <a:solidFill>
                  <a:srgbClr val="841D5D"/>
                </a:solidFill>
              </a:defRPr>
            </a:lvl1pPr>
          </a:lstStyle>
          <a:p>
            <a:r>
              <a:rPr lang="fr-FR"/>
              <a:t>Modifiez le style du titre</a:t>
            </a:r>
          </a:p>
        </p:txBody>
      </p:sp>
      <p:sp>
        <p:nvSpPr>
          <p:cNvPr id="3" name="Espace réservé du contenu 2"/>
          <p:cNvSpPr>
            <a:spLocks noGrp="1"/>
          </p:cNvSpPr>
          <p:nvPr>
            <p:ph idx="1"/>
          </p:nvPr>
        </p:nvSpPr>
        <p:spPr>
          <a:xfrm>
            <a:off x="335360" y="1916833"/>
            <a:ext cx="5472773" cy="4209331"/>
          </a:xfrm>
          <a:prstGeom prst="rect">
            <a:avLst/>
          </a:prstGeom>
        </p:spPr>
        <p:txBody>
          <a:bodyPr/>
          <a:lstStyle>
            <a:lvl3pPr marL="1080000">
              <a:defRPr/>
            </a:lvl3pPr>
            <a:lvl4pPr marL="1440000">
              <a:defRPr/>
            </a:lvl4pPr>
            <a:lvl5pPr marL="180000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a:xfrm>
            <a:off x="609600" y="6356351"/>
            <a:ext cx="2844800" cy="365125"/>
          </a:xfrm>
          <a:prstGeom prst="rect">
            <a:avLst/>
          </a:prstGeom>
        </p:spPr>
        <p:txBody>
          <a:bodyPr/>
          <a:lstStyle/>
          <a:p>
            <a:fld id="{254D4F59-D8D9-4977-BA20-0E473AC5C469}" type="datetime1">
              <a:rPr lang="fr-FR" smtClean="0"/>
              <a:pPr/>
              <a:t>16/12/2025</a:t>
            </a:fld>
            <a:endParaRPr lang="fr-FR"/>
          </a:p>
        </p:txBody>
      </p:sp>
      <p:sp>
        <p:nvSpPr>
          <p:cNvPr id="5" name="Espace réservé du pied de page 4"/>
          <p:cNvSpPr>
            <a:spLocks noGrp="1"/>
          </p:cNvSpPr>
          <p:nvPr>
            <p:ph type="ftr" sz="quarter" idx="11"/>
          </p:nvPr>
        </p:nvSpPr>
        <p:spPr>
          <a:xfrm>
            <a:off x="4165600" y="6356351"/>
            <a:ext cx="3860800" cy="365125"/>
          </a:xfrm>
          <a:prstGeom prst="rect">
            <a:avLst/>
          </a:prstGeom>
        </p:spPr>
        <p:txBody>
          <a:bodyPr/>
          <a:lstStyle>
            <a:lvl1pPr>
              <a:defRPr>
                <a:solidFill>
                  <a:srgbClr val="0079A0"/>
                </a:solidFill>
              </a:defRPr>
            </a:lvl1pPr>
          </a:lstStyle>
          <a:p>
            <a:r>
              <a:rPr lang="fr-FR"/>
              <a:t>Programme national de dépistage organisé du cancer colorectal</a:t>
            </a:r>
          </a:p>
        </p:txBody>
      </p:sp>
      <p:sp>
        <p:nvSpPr>
          <p:cNvPr id="6" name="Espace réservé du numéro de diapositive 5"/>
          <p:cNvSpPr>
            <a:spLocks noGrp="1"/>
          </p:cNvSpPr>
          <p:nvPr>
            <p:ph type="sldNum" sz="quarter" idx="12"/>
          </p:nvPr>
        </p:nvSpPr>
        <p:spPr>
          <a:xfrm>
            <a:off x="8737600" y="6356351"/>
            <a:ext cx="2844800" cy="365125"/>
          </a:xfrm>
          <a:prstGeom prst="rect">
            <a:avLst/>
          </a:prstGeom>
        </p:spPr>
        <p:txBody>
          <a:bodyPr/>
          <a:lstStyle/>
          <a:p>
            <a:fld id="{BCA0561A-3C0B-47F2-A97F-1F9E52679F69}" type="slidenum">
              <a:rPr lang="fr-FR" smtClean="0"/>
              <a:pPr/>
              <a:t>‹N°›</a:t>
            </a:fld>
            <a:endParaRPr lang="fr-FR"/>
          </a:p>
        </p:txBody>
      </p:sp>
      <p:pic>
        <p:nvPicPr>
          <p:cNvPr id="8" name="Imag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84677" y="6021289"/>
            <a:ext cx="1311836" cy="468513"/>
          </a:xfrm>
          <a:prstGeom prst="rect">
            <a:avLst/>
          </a:prstGeom>
        </p:spPr>
      </p:pic>
      <p:pic>
        <p:nvPicPr>
          <p:cNvPr id="11" name="Image 1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233" y="213619"/>
            <a:ext cx="814091" cy="1000800"/>
          </a:xfrm>
          <a:prstGeom prst="rect">
            <a:avLst/>
          </a:prstGeom>
        </p:spPr>
      </p:pic>
      <p:sp>
        <p:nvSpPr>
          <p:cNvPr id="10" name="Espace réservé du contenu 2"/>
          <p:cNvSpPr>
            <a:spLocks noGrp="1"/>
          </p:cNvSpPr>
          <p:nvPr>
            <p:ph idx="13"/>
          </p:nvPr>
        </p:nvSpPr>
        <p:spPr>
          <a:xfrm>
            <a:off x="6096000" y="1918801"/>
            <a:ext cx="5472773" cy="4209331"/>
          </a:xfrm>
          <a:prstGeom prst="rect">
            <a:avLst/>
          </a:prstGeom>
        </p:spPr>
        <p:txBody>
          <a:bodyPr/>
          <a:lstStyle>
            <a:lvl3pPr marL="1080000">
              <a:defRPr/>
            </a:lvl3pPr>
            <a:lvl4pPr marL="1440000">
              <a:defRPr/>
            </a:lvl4pPr>
            <a:lvl5pPr marL="1800000">
              <a:defRPr/>
            </a:lvl5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pic>
        <p:nvPicPr>
          <p:cNvPr id="12" name="Image 1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640063" y="6008337"/>
            <a:ext cx="1584485" cy="601966"/>
          </a:xfrm>
          <a:prstGeom prst="rect">
            <a:avLst/>
          </a:prstGeom>
        </p:spPr>
      </p:pic>
    </p:spTree>
    <p:extLst>
      <p:ext uri="{BB962C8B-B14F-4D97-AF65-F5344CB8AC3E}">
        <p14:creationId xmlns:p14="http://schemas.microsoft.com/office/powerpoint/2010/main" val="26860325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exte">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BCF3B943-80A1-4E09-AFBA-4C7EDC0AD2BD}"/>
              </a:ext>
            </a:extLst>
          </p:cNvPr>
          <p:cNvSpPr>
            <a:spLocks noGrp="1"/>
          </p:cNvSpPr>
          <p:nvPr>
            <p:ph type="body" sz="quarter" idx="16"/>
          </p:nvPr>
        </p:nvSpPr>
        <p:spPr>
          <a:xfrm>
            <a:off x="1273097" y="2087567"/>
            <a:ext cx="10422019" cy="3767137"/>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endParaRPr lang="fr-FR"/>
          </a:p>
        </p:txBody>
      </p:sp>
      <p:sp>
        <p:nvSpPr>
          <p:cNvPr id="4" name="Espace réservé du numéro de diapositive 3">
            <a:extLst>
              <a:ext uri="{FF2B5EF4-FFF2-40B4-BE49-F238E27FC236}">
                <a16:creationId xmlns:a16="http://schemas.microsoft.com/office/drawing/2014/main" id="{934E310A-4CEE-7246-82CD-435F6B104E3E}"/>
              </a:ext>
            </a:extLst>
          </p:cNvPr>
          <p:cNvSpPr>
            <a:spLocks noGrp="1"/>
          </p:cNvSpPr>
          <p:nvPr>
            <p:ph type="sldNum" sz="quarter" idx="15"/>
          </p:nvPr>
        </p:nvSpPr>
        <p:spPr/>
        <p:txBody>
          <a:bodyPr/>
          <a:lstStyle/>
          <a:p>
            <a:fld id="{975A587B-5814-4D9B-9598-FE9CB954CB01}" type="slidenum">
              <a:rPr lang="fr-FR" smtClean="0">
                <a:solidFill>
                  <a:srgbClr val="0C419A"/>
                </a:solidFill>
              </a:rPr>
              <a:pPr/>
              <a:t>‹N°›</a:t>
            </a:fld>
            <a:endParaRPr lang="fr-FR">
              <a:solidFill>
                <a:srgbClr val="0C419A"/>
              </a:solidFill>
            </a:endParaRPr>
          </a:p>
        </p:txBody>
      </p:sp>
    </p:spTree>
    <p:extLst>
      <p:ext uri="{BB962C8B-B14F-4D97-AF65-F5344CB8AC3E}">
        <p14:creationId xmlns:p14="http://schemas.microsoft.com/office/powerpoint/2010/main" val="3222354311"/>
      </p:ext>
    </p:extLst>
  </p:cSld>
  <p:clrMapOvr>
    <a:masterClrMapping/>
  </p:clrMapOvr>
  <p:extLst>
    <p:ext uri="{DCECCB84-F9BA-43D5-87BE-67443E8EF086}">
      <p15:sldGuideLst xmlns:p15="http://schemas.microsoft.com/office/powerpoint/2012/main">
        <p15:guide id="1" orient="horz" pos="21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BF5BD-A88F-4F77-A9F0-7D78593B83F3}"/>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333E365E-D31A-48E9-8DA6-C4FB3E4731C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DBB5C49-9215-42E0-94AB-C71462B3ED69}"/>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354973-32BE-42C8-A42E-961FD4CAC42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4100E6E7-4E93-4F91-ACCF-2003CC1804C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E550050-9022-4B64-9029-6FDF3D11D1B1}"/>
              </a:ext>
            </a:extLst>
          </p:cNvPr>
          <p:cNvSpPr>
            <a:spLocks noGrp="1"/>
          </p:cNvSpPr>
          <p:nvPr>
            <p:ph type="dt" sz="half" idx="10"/>
          </p:nvPr>
        </p:nvSpPr>
        <p:spPr/>
        <p:txBody>
          <a:bodyPr/>
          <a:lstStyle/>
          <a:p>
            <a:fld id="{7F14CB6B-37BB-4258-8C86-841FDC8D979C}" type="datetime1">
              <a:rPr lang="fr-FR" smtClean="0"/>
              <a:t>16/12/2025</a:t>
            </a:fld>
            <a:endParaRPr lang="fr-FR"/>
          </a:p>
        </p:txBody>
      </p:sp>
      <p:sp>
        <p:nvSpPr>
          <p:cNvPr id="8" name="Espace réservé du pied de page 7">
            <a:extLst>
              <a:ext uri="{FF2B5EF4-FFF2-40B4-BE49-F238E27FC236}">
                <a16:creationId xmlns:a16="http://schemas.microsoft.com/office/drawing/2014/main" id="{F7052EB4-813F-42A0-B0AD-AAB5C2B3822F}"/>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41C32661-B74D-4B94-977F-DC5F77FA3A7A}"/>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3853570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472F21-03D5-4D76-AE07-458180C6D057}"/>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174930B6-ADF5-4476-A9A9-F6568816C916}"/>
              </a:ext>
            </a:extLst>
          </p:cNvPr>
          <p:cNvSpPr>
            <a:spLocks noGrp="1"/>
          </p:cNvSpPr>
          <p:nvPr>
            <p:ph type="dt" sz="half" idx="10"/>
          </p:nvPr>
        </p:nvSpPr>
        <p:spPr/>
        <p:txBody>
          <a:bodyPr/>
          <a:lstStyle/>
          <a:p>
            <a:fld id="{D22736C0-D750-4649-B8E7-45A092133032}" type="datetime1">
              <a:rPr lang="fr-FR" smtClean="0"/>
              <a:t>16/12/2025</a:t>
            </a:fld>
            <a:endParaRPr lang="fr-FR"/>
          </a:p>
        </p:txBody>
      </p:sp>
      <p:sp>
        <p:nvSpPr>
          <p:cNvPr id="4" name="Espace réservé du pied de page 3">
            <a:extLst>
              <a:ext uri="{FF2B5EF4-FFF2-40B4-BE49-F238E27FC236}">
                <a16:creationId xmlns:a16="http://schemas.microsoft.com/office/drawing/2014/main" id="{778E0185-5BFB-46ED-BD94-80B05C152BB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FCF56E02-D51B-426D-9C30-8938242780C1}"/>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33294699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93B8EC96-E731-4192-99AF-212719BBF57B}"/>
              </a:ext>
            </a:extLst>
          </p:cNvPr>
          <p:cNvSpPr>
            <a:spLocks noGrp="1"/>
          </p:cNvSpPr>
          <p:nvPr>
            <p:ph type="dt" sz="half" idx="10"/>
          </p:nvPr>
        </p:nvSpPr>
        <p:spPr/>
        <p:txBody>
          <a:bodyPr/>
          <a:lstStyle/>
          <a:p>
            <a:fld id="{8C528C8D-8BAF-40E6-83E2-5ADB0033C721}" type="datetime1">
              <a:rPr lang="fr-FR" smtClean="0"/>
              <a:t>16/12/2025</a:t>
            </a:fld>
            <a:endParaRPr lang="fr-FR"/>
          </a:p>
        </p:txBody>
      </p:sp>
      <p:sp>
        <p:nvSpPr>
          <p:cNvPr id="3" name="Espace réservé du pied de page 2">
            <a:extLst>
              <a:ext uri="{FF2B5EF4-FFF2-40B4-BE49-F238E27FC236}">
                <a16:creationId xmlns:a16="http://schemas.microsoft.com/office/drawing/2014/main" id="{694BA502-CF79-4F8A-AEB7-7F04CF439A7D}"/>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6757F085-301E-4E5B-ACEF-B5765037EC20}"/>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17446476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77E9D67-E3BD-4CC9-8F4C-BF1862C8851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0AEDDA2B-90CF-4B63-BF22-1F83DBB50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FFFB3CFD-5CD5-469C-8BD5-2C0BE7065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901B8A33-FFA4-4B17-A112-E464B06035CF}"/>
              </a:ext>
            </a:extLst>
          </p:cNvPr>
          <p:cNvSpPr>
            <a:spLocks noGrp="1"/>
          </p:cNvSpPr>
          <p:nvPr>
            <p:ph type="dt" sz="half" idx="10"/>
          </p:nvPr>
        </p:nvSpPr>
        <p:spPr/>
        <p:txBody>
          <a:bodyPr/>
          <a:lstStyle/>
          <a:p>
            <a:fld id="{79EAC5FB-1131-4756-B40C-6D8AAF0FF4AC}" type="datetime1">
              <a:rPr lang="fr-FR" smtClean="0"/>
              <a:t>16/12/2025</a:t>
            </a:fld>
            <a:endParaRPr lang="fr-FR"/>
          </a:p>
        </p:txBody>
      </p:sp>
      <p:sp>
        <p:nvSpPr>
          <p:cNvPr id="6" name="Espace réservé du pied de page 5">
            <a:extLst>
              <a:ext uri="{FF2B5EF4-FFF2-40B4-BE49-F238E27FC236}">
                <a16:creationId xmlns:a16="http://schemas.microsoft.com/office/drawing/2014/main" id="{A1FF31E5-C4A8-4179-AFAB-2A5F4F4DEA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7511555E-51E5-43DD-81D7-B7AE1761639C}"/>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2215754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CEB1CE6-3C00-46C9-AFE6-A42A0557923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164DE341-44D8-4C41-82A3-0FBC04744F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27145C1-E348-4473-9664-47D76AED3C4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203783CA-23F5-42CB-A4A1-B1C3834E4509}"/>
              </a:ext>
            </a:extLst>
          </p:cNvPr>
          <p:cNvSpPr>
            <a:spLocks noGrp="1"/>
          </p:cNvSpPr>
          <p:nvPr>
            <p:ph type="dt" sz="half" idx="10"/>
          </p:nvPr>
        </p:nvSpPr>
        <p:spPr/>
        <p:txBody>
          <a:bodyPr/>
          <a:lstStyle/>
          <a:p>
            <a:fld id="{0F4BED71-D68E-4819-9E4D-066A97DE5AE1}" type="datetime1">
              <a:rPr lang="fr-FR" smtClean="0"/>
              <a:t>16/12/2025</a:t>
            </a:fld>
            <a:endParaRPr lang="fr-FR"/>
          </a:p>
        </p:txBody>
      </p:sp>
      <p:sp>
        <p:nvSpPr>
          <p:cNvPr id="6" name="Espace réservé du pied de page 5">
            <a:extLst>
              <a:ext uri="{FF2B5EF4-FFF2-40B4-BE49-F238E27FC236}">
                <a16:creationId xmlns:a16="http://schemas.microsoft.com/office/drawing/2014/main" id="{D99F216C-7CB4-420F-AAD3-78646F8EB831}"/>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6546CA0-FF7D-4AC8-AB86-4BEBE3CF7025}"/>
              </a:ext>
            </a:extLst>
          </p:cNvPr>
          <p:cNvSpPr>
            <a:spLocks noGrp="1"/>
          </p:cNvSpPr>
          <p:nvPr>
            <p:ph type="sldNum" sz="quarter" idx="12"/>
          </p:nvPr>
        </p:nvSpPr>
        <p:spPr/>
        <p:txBody>
          <a:bodyPr/>
          <a:lstStyle/>
          <a:p>
            <a:fld id="{CA5EA0F9-D5C0-40B6-BDE4-17558846B2F8}" type="slidenum">
              <a:rPr lang="fr-FR" smtClean="0"/>
              <a:t>‹N°›</a:t>
            </a:fld>
            <a:endParaRPr lang="fr-FR"/>
          </a:p>
        </p:txBody>
      </p:sp>
    </p:spTree>
    <p:extLst>
      <p:ext uri="{BB962C8B-B14F-4D97-AF65-F5344CB8AC3E}">
        <p14:creationId xmlns:p14="http://schemas.microsoft.com/office/powerpoint/2010/main" val="883789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slideLayout" Target="../slideLayouts/slideLayout40.xml"/><Relationship Id="rId18" Type="http://schemas.openxmlformats.org/officeDocument/2006/relationships/image" Target="../media/image6.jpe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slideLayout" Target="../slideLayouts/slideLayout39.xml"/><Relationship Id="rId17" Type="http://schemas.openxmlformats.org/officeDocument/2006/relationships/theme" Target="../theme/theme4.xml"/><Relationship Id="rId2" Type="http://schemas.openxmlformats.org/officeDocument/2006/relationships/slideLayout" Target="../slideLayouts/slideLayout29.xml"/><Relationship Id="rId16" Type="http://schemas.openxmlformats.org/officeDocument/2006/relationships/slideLayout" Target="../slideLayouts/slideLayout43.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slideLayout" Target="../slideLayouts/slideLayout4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47D6F9-5206-40BA-AAA3-BD01C5961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2A25C5-B128-4B93-80F1-D900DEDB1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EACC7B-4B46-45A7-A055-7D2C1988D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9F6C9A-187F-44C1-BA0A-407FC81D6C74}" type="datetime1">
              <a:rPr lang="fr-FR" smtClean="0"/>
              <a:t>16/12/2025</a:t>
            </a:fld>
            <a:endParaRPr lang="fr-FR"/>
          </a:p>
        </p:txBody>
      </p:sp>
      <p:sp>
        <p:nvSpPr>
          <p:cNvPr id="5" name="Espace réservé du pied de page 4">
            <a:extLst>
              <a:ext uri="{FF2B5EF4-FFF2-40B4-BE49-F238E27FC236}">
                <a16:creationId xmlns:a16="http://schemas.microsoft.com/office/drawing/2014/main" id="{64E6DE1A-9E8F-47DE-A5EB-A34A0B274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1AE55E8-55ED-477C-A3E7-04D10CAC9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EA0F9-D5C0-40B6-BDE4-17558846B2F8}" type="slidenum">
              <a:rPr lang="fr-FR" smtClean="0"/>
              <a:t>‹N°›</a:t>
            </a:fld>
            <a:endParaRPr lang="fr-FR"/>
          </a:p>
        </p:txBody>
      </p:sp>
    </p:spTree>
    <p:extLst>
      <p:ext uri="{BB962C8B-B14F-4D97-AF65-F5344CB8AC3E}">
        <p14:creationId xmlns:p14="http://schemas.microsoft.com/office/powerpoint/2010/main" val="25544607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71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7E80BEF-8E5C-D2BD-4C07-CDE8D533C171}"/>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4F6BF76A-19B5-7F5E-9092-ECFA516874D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8D4A02F-8C7E-5675-317D-1A21DD3D8CC5}"/>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18AC89C4-82CB-4B9F-84DE-E6589AEF2416}" type="datetime1">
              <a:rPr lang="fr-FR" smtClean="0"/>
              <a:t>16/12/2025</a:t>
            </a:fld>
            <a:endParaRPr lang="fr-FR" dirty="0"/>
          </a:p>
        </p:txBody>
      </p:sp>
      <p:sp>
        <p:nvSpPr>
          <p:cNvPr id="5" name="Espace réservé du pied de page 4">
            <a:extLst>
              <a:ext uri="{FF2B5EF4-FFF2-40B4-BE49-F238E27FC236}">
                <a16:creationId xmlns:a16="http://schemas.microsoft.com/office/drawing/2014/main" id="{D7F0753F-718B-7050-E2F3-6D1CEAEB096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fr-FR" dirty="0"/>
          </a:p>
        </p:txBody>
      </p:sp>
      <p:sp>
        <p:nvSpPr>
          <p:cNvPr id="6" name="Espace réservé du numéro de diapositive 5">
            <a:extLst>
              <a:ext uri="{FF2B5EF4-FFF2-40B4-BE49-F238E27FC236}">
                <a16:creationId xmlns:a16="http://schemas.microsoft.com/office/drawing/2014/main" id="{BC4BE1F7-92A1-38CD-5857-3347C663A837}"/>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F57566A-301E-4431-9B2B-EAA0B6D193DF}" type="slidenum">
              <a:rPr lang="fr-FR" smtClean="0"/>
              <a:t>‹N°›</a:t>
            </a:fld>
            <a:endParaRPr lang="fr-FR" dirty="0"/>
          </a:p>
        </p:txBody>
      </p:sp>
    </p:spTree>
    <p:extLst>
      <p:ext uri="{BB962C8B-B14F-4D97-AF65-F5344CB8AC3E}">
        <p14:creationId xmlns:p14="http://schemas.microsoft.com/office/powerpoint/2010/main" val="1567637347"/>
      </p:ext>
    </p:extLst>
  </p:cSld>
  <p:clrMap bg1="lt1" tx1="dk1" bg2="lt2" tx2="dk2" accent1="accent1" accent2="accent2" accent3="accent3" accent4="accent4" accent5="accent5" accent6="accent6" hlink="hlink" folHlink="folHlink"/>
  <p:sldLayoutIdLst>
    <p:sldLayoutId id="2147483678" r:id="rId1"/>
    <p:sldLayoutId id="214748367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fr-FR"/>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BD47D6F9-5206-40BA-AAA3-BD01C596109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BE2A25C5-B128-4B93-80F1-D900DEDB18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FBEACC7B-4B46-45A7-A055-7D2C1988DB6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E490E1-0B7B-4746-B76F-2024629DAD5C}" type="datetimeFigureOut">
              <a:rPr lang="fr-FR" smtClean="0"/>
              <a:t>16/12/2025</a:t>
            </a:fld>
            <a:endParaRPr lang="fr-FR"/>
          </a:p>
        </p:txBody>
      </p:sp>
      <p:sp>
        <p:nvSpPr>
          <p:cNvPr id="5" name="Espace réservé du pied de page 4">
            <a:extLst>
              <a:ext uri="{FF2B5EF4-FFF2-40B4-BE49-F238E27FC236}">
                <a16:creationId xmlns:a16="http://schemas.microsoft.com/office/drawing/2014/main" id="{64E6DE1A-9E8F-47DE-A5EB-A34A0B2742E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1AE55E8-55ED-477C-A3E7-04D10CAC99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5EA0F9-D5C0-40B6-BDE4-17558846B2F8}" type="slidenum">
              <a:rPr lang="fr-FR" smtClean="0"/>
              <a:t>‹N°›</a:t>
            </a:fld>
            <a:endParaRPr lang="fr-FR"/>
          </a:p>
        </p:txBody>
      </p:sp>
    </p:spTree>
    <p:extLst>
      <p:ext uri="{BB962C8B-B14F-4D97-AF65-F5344CB8AC3E}">
        <p14:creationId xmlns:p14="http://schemas.microsoft.com/office/powerpoint/2010/main" val="2123278317"/>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0B156D01-6881-4754-ACDD-4A318636CFE0}"/>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1295467" y="116632"/>
            <a:ext cx="9121013" cy="800100"/>
          </a:xfrm>
          <a:prstGeom prst="rect">
            <a:avLst/>
          </a:prstGeom>
        </p:spPr>
      </p:pic>
    </p:spTree>
    <p:extLst>
      <p:ext uri="{BB962C8B-B14F-4D97-AF65-F5344CB8AC3E}">
        <p14:creationId xmlns:p14="http://schemas.microsoft.com/office/powerpoint/2010/main" val="2632844005"/>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8.xml"/><Relationship Id="rId1" Type="http://schemas.openxmlformats.org/officeDocument/2006/relationships/tags" Target="../tags/tag7.xml"/><Relationship Id="rId4"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10.xml"/><Relationship Id="rId1" Type="http://schemas.openxmlformats.org/officeDocument/2006/relationships/tags" Target="../tags/tag9.xml"/><Relationship Id="rId4"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hyperlink" Target="mailto:Camille.beaurain@crcdc-hdf.fr" TargetMode="External"/><Relationship Id="rId4" Type="http://schemas.openxmlformats.org/officeDocument/2006/relationships/image" Target="../media/image2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7" Type="http://schemas.openxmlformats.org/officeDocument/2006/relationships/image" Target="../media/image28.png"/><Relationship Id="rId2" Type="http://schemas.openxmlformats.org/officeDocument/2006/relationships/slideLayout" Target="../slideLayouts/slideLayout2.xml"/><Relationship Id="rId1" Type="http://schemas.openxmlformats.org/officeDocument/2006/relationships/tags" Target="../tags/tag14.xml"/><Relationship Id="rId6" Type="http://schemas.openxmlformats.org/officeDocument/2006/relationships/customXml" Target="../ink/ink2.xml"/><Relationship Id="rId5" Type="http://schemas.openxmlformats.org/officeDocument/2006/relationships/image" Target="../media/image260.png"/><Relationship Id="rId4" Type="http://schemas.openxmlformats.org/officeDocument/2006/relationships/customXml" Target="../ink/ink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9.xml"/><Relationship Id="rId1" Type="http://schemas.openxmlformats.org/officeDocument/2006/relationships/tags" Target="../tags/tag15.xml"/><Relationship Id="rId4" Type="http://schemas.openxmlformats.org/officeDocument/2006/relationships/image" Target="../media/image29.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tags" Target="../tags/tag18.xml"/><Relationship Id="rId7" Type="http://schemas.openxmlformats.org/officeDocument/2006/relationships/diagramData" Target="../diagrams/data2.xml"/><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image" Target="../media/image30.png"/><Relationship Id="rId11" Type="http://schemas.microsoft.com/office/2007/relationships/diagramDrawing" Target="../diagrams/drawing2.xml"/><Relationship Id="rId5" Type="http://schemas.openxmlformats.org/officeDocument/2006/relationships/notesSlide" Target="../notesSlides/notesSlide16.xml"/><Relationship Id="rId10" Type="http://schemas.openxmlformats.org/officeDocument/2006/relationships/diagramColors" Target="../diagrams/colors2.xml"/><Relationship Id="rId4" Type="http://schemas.openxmlformats.org/officeDocument/2006/relationships/slideLayout" Target="../slideLayouts/slideLayout29.xml"/><Relationship Id="rId9"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13.png"/><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tmp"/><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5.tmp"/><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 Id="rId9" Type="http://schemas.openxmlformats.org/officeDocument/2006/relationships/image" Target="../media/image22.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3" Type="http://schemas.openxmlformats.org/officeDocument/2006/relationships/notesSlide" Target="../notesSlides/notesSlide5.xml"/><Relationship Id="rId7" Type="http://schemas.openxmlformats.org/officeDocument/2006/relationships/diagramQuickStyle" Target="../diagrams/quickStyle1.xml"/><Relationship Id="rId2" Type="http://schemas.openxmlformats.org/officeDocument/2006/relationships/slideLayout" Target="../slideLayouts/slideLayout16.xml"/><Relationship Id="rId1" Type="http://schemas.openxmlformats.org/officeDocument/2006/relationships/tags" Target="../tags/tag4.xml"/><Relationship Id="rId6" Type="http://schemas.openxmlformats.org/officeDocument/2006/relationships/diagramLayout" Target="../diagrams/layout1.xml"/><Relationship Id="rId5" Type="http://schemas.openxmlformats.org/officeDocument/2006/relationships/diagramData" Target="../diagrams/data1.xml"/><Relationship Id="rId4" Type="http://schemas.openxmlformats.org/officeDocument/2006/relationships/image" Target="../media/image23.jpeg"/><Relationship Id="rId9" Type="http://schemas.microsoft.com/office/2007/relationships/diagramDrawing" Target="../diagrams/drawing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tags" Target="../tags/tag6.xml"/><Relationship Id="rId1" Type="http://schemas.openxmlformats.org/officeDocument/2006/relationships/tags" Target="../tags/tag5.xml"/><Relationship Id="rId4"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 14">
            <a:extLst>
              <a:ext uri="{FF2B5EF4-FFF2-40B4-BE49-F238E27FC236}">
                <a16:creationId xmlns:a16="http://schemas.microsoft.com/office/drawing/2014/main" id="{10456C82-A2F5-D386-B09A-CB7F7A02C7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0"/>
            <a:ext cx="6858000" cy="6858000"/>
          </a:xfrm>
          <a:prstGeom prst="rect">
            <a:avLst/>
          </a:prstGeom>
        </p:spPr>
      </p:pic>
    </p:spTree>
    <p:custDataLst>
      <p:tags r:id="rId1"/>
    </p:custDataLst>
    <p:extLst>
      <p:ext uri="{BB962C8B-B14F-4D97-AF65-F5344CB8AC3E}">
        <p14:creationId xmlns:p14="http://schemas.microsoft.com/office/powerpoint/2010/main" val="22722415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68208" y="6021288"/>
            <a:ext cx="2520280" cy="369332"/>
          </a:xfrm>
          <a:prstGeom prst="rect">
            <a:avLst/>
          </a:prstGeom>
          <a:solidFill>
            <a:schemeClr val="bg1"/>
          </a:solidFill>
        </p:spPr>
        <p:txBody>
          <a:bodyPr wrap="square" rtlCol="0">
            <a:spAutoFit/>
          </a:bodyPr>
          <a:lstStyle/>
          <a:p>
            <a:endParaRPr lang="fr-FR"/>
          </a:p>
        </p:txBody>
      </p:sp>
      <p:sp>
        <p:nvSpPr>
          <p:cNvPr id="2" name="Espace réservé du texte 1"/>
          <p:cNvSpPr>
            <a:spLocks noGrp="1"/>
          </p:cNvSpPr>
          <p:nvPr>
            <p:ph type="body" sz="quarter" idx="16"/>
          </p:nvPr>
        </p:nvSpPr>
        <p:spPr>
          <a:xfrm>
            <a:off x="596348" y="1650046"/>
            <a:ext cx="10873409" cy="5040560"/>
          </a:xfrm>
        </p:spPr>
        <p:txBody>
          <a:bodyPr lIns="91440" tIns="45720" rIns="91440" bIns="45720" anchor="t">
            <a:noAutofit/>
          </a:bodyPr>
          <a:lstStyle/>
          <a:p>
            <a:pPr marL="0" indent="0" algn="just">
              <a:spcBef>
                <a:spcPts val="0"/>
              </a:spcBef>
              <a:buNone/>
            </a:pPr>
            <a:r>
              <a:rPr lang="fr-FR" sz="1800" b="1" u="sng" dirty="0">
                <a:solidFill>
                  <a:srgbClr val="000000"/>
                </a:solidFill>
                <a:latin typeface="Arial" panose="020B0604020202020204" pitchFamily="34" charset="0"/>
                <a:cs typeface="Arial" panose="020B0604020202020204" pitchFamily="34" charset="0"/>
              </a:rPr>
              <a:t>Critères d’éligibilité</a:t>
            </a:r>
          </a:p>
          <a:p>
            <a:pPr marL="0" indent="0" algn="just">
              <a:spcBef>
                <a:spcPts val="0"/>
              </a:spcBef>
              <a:buNone/>
            </a:pPr>
            <a:endParaRPr lang="fr-FR" sz="1600" b="1" u="sng" strike="sngStrike" dirty="0">
              <a:solidFill>
                <a:srgbClr val="000000"/>
              </a:solidFill>
              <a:highlight>
                <a:srgbClr val="FFFF00"/>
              </a:highlight>
              <a:latin typeface="Arial" panose="020B0604020202020204" pitchFamily="34" charset="0"/>
              <a:cs typeface="Arial" panose="020B0604020202020204" pitchFamily="34" charset="0"/>
            </a:endParaRPr>
          </a:p>
          <a:p>
            <a:pPr marL="517525" lvl="1" indent="-342900" algn="just">
              <a:spcBef>
                <a:spcPts val="0"/>
              </a:spcBef>
              <a:defRPr/>
            </a:pPr>
            <a:r>
              <a:rPr lang="fr-FR" sz="1800" b="1" dirty="0">
                <a:solidFill>
                  <a:schemeClr val="accent2"/>
                </a:solidFill>
                <a:latin typeface="Arial" panose="020B0604020202020204" pitchFamily="34" charset="0"/>
                <a:cs typeface="Arial" panose="020B0604020202020204" pitchFamily="34" charset="0"/>
              </a:rPr>
              <a:t>Seules les actions de proximité accompagnées de la réalisation d’un dépistage ou d’aide à la réalisation du dépistage sont éligibles</a:t>
            </a:r>
            <a:endParaRPr lang="fr-FR" sz="1800" b="1" dirty="0">
              <a:solidFill>
                <a:schemeClr val="accent2"/>
              </a:solidFill>
              <a:latin typeface="Arial" panose="020B0604020202020204" pitchFamily="34" charset="0"/>
              <a:ea typeface="Calibri"/>
              <a:cs typeface="Arial" panose="020B0604020202020204" pitchFamily="34" charset="0"/>
            </a:endParaRPr>
          </a:p>
          <a:p>
            <a:pPr marL="517525" lvl="1" indent="-342900" algn="just">
              <a:spcBef>
                <a:spcPts val="0"/>
              </a:spcBef>
              <a:defRPr/>
            </a:pPr>
            <a:endParaRPr lang="fr-FR" sz="1800" b="1" dirty="0">
              <a:solidFill>
                <a:schemeClr val="accent2"/>
              </a:solidFill>
              <a:latin typeface="Arial" panose="020B0604020202020204" pitchFamily="34" charset="0"/>
              <a:cs typeface="Arial" panose="020B0604020202020204" pitchFamily="34" charset="0"/>
            </a:endParaRPr>
          </a:p>
          <a:p>
            <a:pPr marL="517525" lvl="1" indent="-342900" algn="just">
              <a:spcBef>
                <a:spcPts val="0"/>
              </a:spcBef>
              <a:defRPr/>
            </a:pPr>
            <a:r>
              <a:rPr lang="fr-FR" sz="1800" dirty="0">
                <a:solidFill>
                  <a:srgbClr val="000000"/>
                </a:solidFill>
                <a:latin typeface="Arial" panose="020B0604020202020204" pitchFamily="34" charset="0"/>
                <a:cs typeface="Arial" panose="020B0604020202020204" pitchFamily="34" charset="0"/>
              </a:rPr>
              <a:t>Vérifier </a:t>
            </a:r>
            <a:r>
              <a:rPr lang="fr-FR" sz="1800" u="sng" dirty="0">
                <a:solidFill>
                  <a:srgbClr val="000000"/>
                </a:solidFill>
                <a:latin typeface="Arial" panose="020B0604020202020204" pitchFamily="34" charset="0"/>
                <a:cs typeface="Arial" panose="020B0604020202020204" pitchFamily="34" charset="0"/>
              </a:rPr>
              <a:t>l’éligibilité du public</a:t>
            </a:r>
            <a:r>
              <a:rPr lang="fr-FR" sz="1800" dirty="0">
                <a:solidFill>
                  <a:srgbClr val="000000"/>
                </a:solidFill>
                <a:latin typeface="Arial" panose="020B0604020202020204" pitchFamily="34" charset="0"/>
                <a:cs typeface="Arial" panose="020B0604020202020204" pitchFamily="34" charset="0"/>
              </a:rPr>
              <a:t>,  notamment sur les tranches d’âges de chaque DO</a:t>
            </a:r>
            <a:endParaRPr lang="fr-FR" sz="1800" dirty="0">
              <a:solidFill>
                <a:srgbClr val="000000"/>
              </a:solidFill>
              <a:latin typeface="Arial" panose="020B0604020202020204" pitchFamily="34" charset="0"/>
              <a:ea typeface="Calibri"/>
              <a:cs typeface="Arial" panose="020B0604020202020204" pitchFamily="34" charset="0"/>
            </a:endParaRPr>
          </a:p>
          <a:p>
            <a:pPr marL="174625" lvl="1" indent="0" algn="just">
              <a:spcBef>
                <a:spcPts val="0"/>
              </a:spcBef>
              <a:buNone/>
              <a:defRPr/>
            </a:pPr>
            <a:endParaRPr lang="fr-FR" sz="1800" strike="sngStrike" dirty="0">
              <a:solidFill>
                <a:srgbClr val="000000"/>
              </a:solidFill>
              <a:highlight>
                <a:srgbClr val="FFFF00"/>
              </a:highlight>
              <a:latin typeface="Arial" panose="020B0604020202020204" pitchFamily="34" charset="0"/>
              <a:cs typeface="Arial" panose="020B0604020202020204" pitchFamily="34" charset="0"/>
            </a:endParaRPr>
          </a:p>
          <a:p>
            <a:pPr marL="460375" lvl="1" indent="-285750" algn="just">
              <a:spcBef>
                <a:spcPts val="0"/>
              </a:spcBef>
              <a:defRPr/>
            </a:pPr>
            <a:r>
              <a:rPr lang="fr-FR" sz="1800" dirty="0">
                <a:latin typeface="Arial" panose="020B0604020202020204" pitchFamily="34" charset="0"/>
                <a:cs typeface="Arial" panose="020B0604020202020204" pitchFamily="34" charset="0"/>
              </a:rPr>
              <a:t>S’appuyer un </a:t>
            </a:r>
            <a:r>
              <a:rPr lang="fr-FR" sz="1800" u="sng" dirty="0">
                <a:latin typeface="Arial" panose="020B0604020202020204" pitchFamily="34" charset="0"/>
                <a:cs typeface="Arial" panose="020B0604020202020204" pitchFamily="34" charset="0"/>
              </a:rPr>
              <a:t>diagnostic local</a:t>
            </a:r>
            <a:r>
              <a:rPr lang="fr-FR" sz="1800" dirty="0">
                <a:latin typeface="Arial" panose="020B0604020202020204" pitchFamily="34" charset="0"/>
                <a:cs typeface="Arial" panose="020B0604020202020204" pitchFamily="34" charset="0"/>
              </a:rPr>
              <a:t> et préciser les besoins</a:t>
            </a:r>
            <a:endParaRPr lang="fr-FR" sz="1800" dirty="0">
              <a:latin typeface="Arial" panose="020B0604020202020204" pitchFamily="34" charset="0"/>
              <a:ea typeface="Calibri"/>
              <a:cs typeface="Arial" panose="020B0604020202020204" pitchFamily="34" charset="0"/>
            </a:endParaRPr>
          </a:p>
          <a:p>
            <a:pPr marL="460375" lvl="1" indent="-285750" algn="just">
              <a:spcBef>
                <a:spcPts val="0"/>
              </a:spcBef>
              <a:defRPr/>
            </a:pPr>
            <a:endParaRPr lang="fr-FR" sz="1800" dirty="0">
              <a:latin typeface="Arial" panose="020B0604020202020204" pitchFamily="34" charset="0"/>
              <a:cs typeface="Arial" panose="020B0604020202020204" pitchFamily="34" charset="0"/>
            </a:endParaRPr>
          </a:p>
          <a:p>
            <a:pPr marL="460375" lvl="1" indent="-285750" algn="just">
              <a:spcBef>
                <a:spcPts val="0"/>
              </a:spcBef>
              <a:defRPr/>
            </a:pPr>
            <a:r>
              <a:rPr lang="fr-FR" sz="1800" dirty="0">
                <a:latin typeface="Arial" panose="020B0604020202020204" pitchFamily="34" charset="0"/>
                <a:cs typeface="Arial" panose="020B0604020202020204" pitchFamily="34" charset="0"/>
              </a:rPr>
              <a:t>Démontrer </a:t>
            </a:r>
            <a:r>
              <a:rPr lang="fr-FR" sz="1800" u="sng" dirty="0">
                <a:latin typeface="Arial" panose="020B0604020202020204" pitchFamily="34" charset="0"/>
                <a:cs typeface="Arial" panose="020B0604020202020204" pitchFamily="34" charset="0"/>
              </a:rPr>
              <a:t>l’ancrage local</a:t>
            </a:r>
            <a:r>
              <a:rPr lang="fr-FR" sz="1800" dirty="0">
                <a:latin typeface="Arial" panose="020B0604020202020204" pitchFamily="34" charset="0"/>
                <a:cs typeface="Arial" panose="020B0604020202020204" pitchFamily="34" charset="0"/>
              </a:rPr>
              <a:t> et les </a:t>
            </a:r>
            <a:r>
              <a:rPr lang="fr-FR" sz="1800" u="sng" dirty="0">
                <a:latin typeface="Arial" panose="020B0604020202020204" pitchFamily="34" charset="0"/>
                <a:cs typeface="Arial" panose="020B0604020202020204" pitchFamily="34" charset="0"/>
              </a:rPr>
              <a:t>relations partenariales</a:t>
            </a:r>
            <a:r>
              <a:rPr lang="fr-FR" sz="1800" dirty="0">
                <a:latin typeface="Arial" panose="020B0604020202020204" pitchFamily="34" charset="0"/>
                <a:cs typeface="Arial" panose="020B0604020202020204" pitchFamily="34" charset="0"/>
              </a:rPr>
              <a:t>, notamment les liens avec les professionnels de santé</a:t>
            </a:r>
            <a:endParaRPr lang="fr-FR" sz="1800" dirty="0">
              <a:latin typeface="Arial" panose="020B0604020202020204" pitchFamily="34" charset="0"/>
              <a:ea typeface="Calibri"/>
              <a:cs typeface="Arial" panose="020B0604020202020204" pitchFamily="34" charset="0"/>
            </a:endParaRPr>
          </a:p>
          <a:p>
            <a:pPr marL="460375" lvl="1" indent="-285750" algn="just">
              <a:spcBef>
                <a:spcPts val="0"/>
              </a:spcBef>
              <a:defRPr/>
            </a:pPr>
            <a:endParaRPr lang="fr-FR" sz="1800" dirty="0">
              <a:latin typeface="Arial" panose="020B0604020202020204" pitchFamily="34" charset="0"/>
              <a:cs typeface="Arial" panose="020B0604020202020204" pitchFamily="34" charset="0"/>
            </a:endParaRPr>
          </a:p>
          <a:p>
            <a:pPr marL="460375" lvl="1" indent="-285750" algn="just">
              <a:spcBef>
                <a:spcPts val="0"/>
              </a:spcBef>
              <a:defRPr/>
            </a:pPr>
            <a:r>
              <a:rPr lang="fr-FR" sz="1800" dirty="0">
                <a:latin typeface="Arial" panose="020B0604020202020204" pitchFamily="34" charset="0"/>
                <a:cs typeface="Arial" panose="020B0604020202020204" pitchFamily="34" charset="0"/>
              </a:rPr>
              <a:t>En cas de création d’outils: prévoir de faire valider les contenus des messages par un professionnel de santé, ou à minima le CRCDC</a:t>
            </a:r>
            <a:endParaRPr lang="fr-FR" sz="1800" dirty="0">
              <a:latin typeface="Arial" panose="020B0604020202020204" pitchFamily="34" charset="0"/>
              <a:ea typeface="Calibri"/>
              <a:cs typeface="Arial" panose="020B0604020202020204" pitchFamily="34" charset="0"/>
            </a:endParaRPr>
          </a:p>
          <a:p>
            <a:pPr marL="460375" lvl="1" indent="-285750" algn="just">
              <a:spcBef>
                <a:spcPts val="0"/>
              </a:spcBef>
              <a:defRPr/>
            </a:pPr>
            <a:endParaRPr lang="fr-FR" sz="1800" dirty="0">
              <a:latin typeface="Arial" panose="020B0604020202020204" pitchFamily="34" charset="0"/>
              <a:cs typeface="Arial" panose="020B0604020202020204" pitchFamily="34" charset="0"/>
            </a:endParaRPr>
          </a:p>
          <a:p>
            <a:pPr marL="460375" lvl="1" indent="-285750" algn="just">
              <a:spcBef>
                <a:spcPts val="0"/>
              </a:spcBef>
              <a:defRPr/>
            </a:pPr>
            <a:r>
              <a:rPr lang="fr-FR" sz="1800" dirty="0">
                <a:latin typeface="Arial" panose="020B0604020202020204" pitchFamily="34" charset="0"/>
                <a:cs typeface="Arial" panose="020B0604020202020204" pitchFamily="34" charset="0"/>
              </a:rPr>
              <a:t>Veiller à la </a:t>
            </a:r>
            <a:r>
              <a:rPr lang="fr-FR" sz="1800" u="sng" dirty="0">
                <a:latin typeface="Arial" panose="020B0604020202020204" pitchFamily="34" charset="0"/>
                <a:cs typeface="Arial" panose="020B0604020202020204" pitchFamily="34" charset="0"/>
              </a:rPr>
              <a:t>lisibilité de l’action</a:t>
            </a:r>
            <a:r>
              <a:rPr lang="fr-FR" sz="1800" dirty="0">
                <a:latin typeface="Arial" panose="020B0604020202020204" pitchFamily="34" charset="0"/>
                <a:cs typeface="Arial" panose="020B0604020202020204" pitchFamily="34" charset="0"/>
              </a:rPr>
              <a:t> en utilisant le QQQOCP (qui quoi quand ou comment pourquoi)</a:t>
            </a:r>
            <a:endParaRPr lang="fr-FR" sz="1800" dirty="0">
              <a:latin typeface="Arial" panose="020B0604020202020204" pitchFamily="34" charset="0"/>
              <a:ea typeface="Calibri"/>
              <a:cs typeface="Arial" panose="020B0604020202020204" pitchFamily="34" charset="0"/>
            </a:endParaRPr>
          </a:p>
          <a:p>
            <a:pPr marL="174625" lvl="1" indent="0" algn="just">
              <a:spcBef>
                <a:spcPts val="0"/>
              </a:spcBef>
              <a:buNone/>
              <a:defRPr/>
            </a:pPr>
            <a:endParaRPr lang="fr-FR" sz="1800" dirty="0">
              <a:latin typeface="Arial" panose="020B0604020202020204" pitchFamily="34" charset="0"/>
              <a:cs typeface="Arial" panose="020B0604020202020204" pitchFamily="34" charset="0"/>
            </a:endParaRPr>
          </a:p>
          <a:p>
            <a:pPr marL="460375" lvl="1" indent="-285750" algn="just">
              <a:spcBef>
                <a:spcPts val="0"/>
              </a:spcBef>
              <a:defRPr/>
            </a:pPr>
            <a:r>
              <a:rPr lang="fr-FR" sz="1800" dirty="0">
                <a:latin typeface="Arial" panose="020B0604020202020204" pitchFamily="34" charset="0"/>
                <a:cs typeface="Arial" panose="020B0604020202020204" pitchFamily="34" charset="0"/>
              </a:rPr>
              <a:t>Fournir une </a:t>
            </a:r>
            <a:r>
              <a:rPr lang="fr-FR" sz="1800" u="sng" dirty="0">
                <a:latin typeface="Arial" panose="020B0604020202020204" pitchFamily="34" charset="0"/>
                <a:cs typeface="Arial" panose="020B0604020202020204" pitchFamily="34" charset="0"/>
              </a:rPr>
              <a:t>méthode d’évaluation réaliste</a:t>
            </a:r>
            <a:r>
              <a:rPr lang="fr-FR" sz="1800" dirty="0">
                <a:latin typeface="Arial" panose="020B0604020202020204" pitchFamily="34" charset="0"/>
                <a:cs typeface="Arial" panose="020B0604020202020204" pitchFamily="34" charset="0"/>
              </a:rPr>
              <a:t> </a:t>
            </a:r>
            <a:endParaRPr lang="fr-FR" sz="1800" dirty="0">
              <a:latin typeface="Arial" panose="020B0604020202020204" pitchFamily="34" charset="0"/>
              <a:ea typeface="Calibri"/>
              <a:cs typeface="Arial" panose="020B0604020202020204" pitchFamily="34" charset="0"/>
            </a:endParaRPr>
          </a:p>
          <a:p>
            <a:pPr marL="174625" lvl="1" indent="0" algn="just">
              <a:spcBef>
                <a:spcPts val="0"/>
              </a:spcBef>
              <a:buNone/>
              <a:defRPr/>
            </a:pPr>
            <a:endParaRPr lang="fr-FR" sz="1600" dirty="0">
              <a:cs typeface="Arial" panose="020B0604020202020204" pitchFamily="34" charset="0"/>
            </a:endParaRPr>
          </a:p>
        </p:txBody>
      </p:sp>
      <p:sp>
        <p:nvSpPr>
          <p:cNvPr id="4" name="Titre 3"/>
          <p:cNvSpPr>
            <a:spLocks noGrp="1"/>
          </p:cNvSpPr>
          <p:nvPr>
            <p:ph type="title" idx="4294967295"/>
            <p:custDataLst>
              <p:tags r:id="rId2"/>
            </p:custDataLst>
          </p:nvPr>
        </p:nvSpPr>
        <p:spPr>
          <a:xfrm>
            <a:off x="1897671" y="980729"/>
            <a:ext cx="8397000" cy="439510"/>
          </a:xfrm>
          <a:solidFill>
            <a:schemeClr val="tx1">
              <a:lumMod val="40000"/>
              <a:lumOff val="60000"/>
            </a:schemeClr>
          </a:solidFill>
        </p:spPr>
        <p:txBody>
          <a:bodyPr>
            <a:noAutofit/>
          </a:bodyPr>
          <a:lstStyle/>
          <a:p>
            <a:pPr algn="ctr"/>
            <a:r>
              <a:rPr lang="fr-FR" sz="3200" b="1" dirty="0">
                <a:solidFill>
                  <a:srgbClr val="993366"/>
                </a:solidFill>
                <a:latin typeface="Arial" panose="020B0604020202020204" pitchFamily="34" charset="0"/>
                <a:cs typeface="Arial" panose="020B0604020202020204" pitchFamily="34" charset="0"/>
              </a:rPr>
              <a:t>Critères d’instruction</a:t>
            </a:r>
          </a:p>
        </p:txBody>
      </p:sp>
    </p:spTree>
    <p:custDataLst>
      <p:tags r:id="rId1"/>
    </p:custDataLst>
    <p:extLst>
      <p:ext uri="{BB962C8B-B14F-4D97-AF65-F5344CB8AC3E}">
        <p14:creationId xmlns:p14="http://schemas.microsoft.com/office/powerpoint/2010/main" val="2462735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68208" y="6021288"/>
            <a:ext cx="2520280" cy="369332"/>
          </a:xfrm>
          <a:prstGeom prst="rect">
            <a:avLst/>
          </a:prstGeom>
          <a:solidFill>
            <a:schemeClr val="bg1"/>
          </a:solidFill>
        </p:spPr>
        <p:txBody>
          <a:bodyPr wrap="square" rtlCol="0">
            <a:spAutoFit/>
          </a:bodyPr>
          <a:lstStyle/>
          <a:p>
            <a:endParaRPr lang="fr-FR"/>
          </a:p>
        </p:txBody>
      </p:sp>
      <p:sp>
        <p:nvSpPr>
          <p:cNvPr id="2" name="Espace réservé du texte 1"/>
          <p:cNvSpPr>
            <a:spLocks noGrp="1"/>
          </p:cNvSpPr>
          <p:nvPr>
            <p:ph type="body" sz="quarter" idx="16"/>
          </p:nvPr>
        </p:nvSpPr>
        <p:spPr>
          <a:xfrm>
            <a:off x="619538" y="1181700"/>
            <a:ext cx="10952923" cy="5040560"/>
          </a:xfrm>
        </p:spPr>
        <p:txBody>
          <a:bodyPr lIns="91440" tIns="45720" rIns="91440" bIns="45720" anchor="t">
            <a:noAutofit/>
          </a:bodyPr>
          <a:lstStyle/>
          <a:p>
            <a:pPr marL="0" indent="0" algn="just">
              <a:spcBef>
                <a:spcPts val="0"/>
              </a:spcBef>
              <a:spcAft>
                <a:spcPts val="600"/>
              </a:spcAft>
              <a:buNone/>
              <a:defRPr/>
            </a:pPr>
            <a:r>
              <a:rPr lang="fr-FR" sz="1600" b="1" u="sng" dirty="0">
                <a:solidFill>
                  <a:srgbClr val="000000"/>
                </a:solidFill>
                <a:latin typeface="Arial" panose="020B0604020202020204" pitchFamily="34" charset="0"/>
                <a:cs typeface="Arial" panose="020B0604020202020204" pitchFamily="34" charset="0"/>
              </a:rPr>
              <a:t>Critères de financement</a:t>
            </a: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outils de communication</a:t>
            </a:r>
            <a:r>
              <a:rPr lang="fr-FR" sz="1600" dirty="0">
                <a:latin typeface="Arial" panose="020B0604020202020204" pitchFamily="34" charset="0"/>
                <a:cs typeface="Arial" panose="020B0604020202020204" pitchFamily="34" charset="0"/>
              </a:rPr>
              <a:t> s’ils sont conçus </a:t>
            </a:r>
            <a:r>
              <a:rPr lang="fr-FR" sz="1600" u="sng" dirty="0">
                <a:latin typeface="Arial" panose="020B0604020202020204" pitchFamily="34" charset="0"/>
                <a:cs typeface="Arial" panose="020B0604020202020204" pitchFamily="34" charset="0"/>
              </a:rPr>
              <a:t>dans le cadre d’une action communautaire</a:t>
            </a:r>
            <a:r>
              <a:rPr lang="fr-FR" sz="1600" dirty="0">
                <a:latin typeface="Arial" panose="020B0604020202020204" pitchFamily="34" charset="0"/>
                <a:cs typeface="Arial" panose="020B0604020202020204" pitchFamily="34" charset="0"/>
              </a:rPr>
              <a:t> ou relatifs à informer sur la programmation locale</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actions de proximité</a:t>
            </a:r>
            <a:r>
              <a:rPr lang="fr-FR" sz="1600" dirty="0">
                <a:latin typeface="Arial" panose="020B0604020202020204" pitchFamily="34" charset="0"/>
                <a:cs typeface="Arial" panose="020B0604020202020204" pitchFamily="34" charset="0"/>
              </a:rPr>
              <a:t> accompagnées de la réalisation d’un dépistage ou d’aide à la réalisation du dépistage</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 coût de l’évaluation</a:t>
            </a:r>
            <a:r>
              <a:rPr lang="fr-FR" sz="1600" dirty="0">
                <a:latin typeface="Arial" panose="020B0604020202020204" pitchFamily="34" charset="0"/>
                <a:cs typeface="Arial" panose="020B0604020202020204" pitchFamily="34" charset="0"/>
              </a:rPr>
              <a:t> - dans la limite des 5% du montant du projet</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frais inhérents à l’action</a:t>
            </a:r>
            <a:r>
              <a:rPr lang="fr-FR" sz="1600" dirty="0">
                <a:latin typeface="Arial" panose="020B0604020202020204" pitchFamily="34" charset="0"/>
                <a:cs typeface="Arial" panose="020B0604020202020204" pitchFamily="34" charset="0"/>
              </a:rPr>
              <a:t>: petit matériel, personnel interne impliqué dans le projet</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frais de structure</a:t>
            </a:r>
            <a:r>
              <a:rPr lang="fr-FR" sz="1600" dirty="0">
                <a:latin typeface="Arial" panose="020B0604020202020204" pitchFamily="34" charset="0"/>
                <a:cs typeface="Arial" panose="020B0604020202020204" pitchFamily="34" charset="0"/>
              </a:rPr>
              <a:t> (FIR) - dans la limite des 10% du montant global du projet</a:t>
            </a:r>
            <a:endParaRPr lang="fr-FR" sz="1600" dirty="0">
              <a:latin typeface="Arial" panose="020B0604020202020204" pitchFamily="34" charset="0"/>
              <a:ea typeface="Calibri"/>
              <a:cs typeface="Arial" panose="020B0604020202020204" pitchFamily="34" charset="0"/>
            </a:endParaRPr>
          </a:p>
          <a:p>
            <a:pPr marL="174625" lvl="1" indent="0" algn="just">
              <a:spcBef>
                <a:spcPts val="0"/>
              </a:spcBef>
              <a:spcAft>
                <a:spcPts val="600"/>
              </a:spcAft>
              <a:buNone/>
              <a:defRPr/>
            </a:pPr>
            <a:endParaRPr lang="fr-FR" sz="1600" dirty="0">
              <a:latin typeface="Arial" panose="020B0604020202020204" pitchFamily="34" charset="0"/>
              <a:ea typeface="Calibri"/>
              <a:cs typeface="Arial" panose="020B0604020202020204" pitchFamily="34" charset="0"/>
            </a:endParaRPr>
          </a:p>
          <a:p>
            <a:pPr marL="0" indent="0" algn="just">
              <a:spcBef>
                <a:spcPts val="0"/>
              </a:spcBef>
              <a:spcAft>
                <a:spcPts val="600"/>
              </a:spcAft>
              <a:buNone/>
              <a:defRPr/>
            </a:pPr>
            <a:r>
              <a:rPr lang="fr-FR" sz="1600" b="1" u="sng" dirty="0">
                <a:solidFill>
                  <a:srgbClr val="000000"/>
                </a:solidFill>
                <a:latin typeface="Arial" panose="020B0604020202020204" pitchFamily="34" charset="0"/>
                <a:cs typeface="Arial" panose="020B0604020202020204" pitchFamily="34" charset="0"/>
              </a:rPr>
              <a:t>Critères de non-éligibilité au financement</a:t>
            </a:r>
            <a:endParaRPr lang="fr-FR" sz="1600" b="1" u="sng" dirty="0">
              <a:solidFill>
                <a:srgbClr val="000000"/>
              </a:solidFill>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actions ponctuelles</a:t>
            </a:r>
            <a:r>
              <a:rPr lang="fr-FR" sz="1600" dirty="0">
                <a:latin typeface="Arial" panose="020B0604020202020204" pitchFamily="34" charset="0"/>
                <a:cs typeface="Arial" panose="020B0604020202020204" pitchFamily="34" charset="0"/>
              </a:rPr>
              <a:t> de type événementiels, manifestations qui ne s’inscrivent pas dans un parcours de dépistage avec un avant et après événement</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 matériel relatif à de l’investissement</a:t>
            </a:r>
            <a:r>
              <a:rPr lang="fr-FR" sz="1600" dirty="0">
                <a:latin typeface="Arial" panose="020B0604020202020204" pitchFamily="34" charset="0"/>
                <a:cs typeface="Arial" panose="020B0604020202020204" pitchFamily="34" charset="0"/>
              </a:rPr>
              <a:t> (barnums, ordinateurs, etc…)</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dirty="0">
                <a:latin typeface="Arial" panose="020B0604020202020204" pitchFamily="34" charset="0"/>
                <a:cs typeface="Arial" panose="020B0604020202020204" pitchFamily="34" charset="0"/>
              </a:rPr>
              <a:t>Les frais de </a:t>
            </a:r>
            <a:r>
              <a:rPr lang="fr-FR" sz="1600" u="sng" dirty="0">
                <a:latin typeface="Arial" panose="020B0604020202020204" pitchFamily="34" charset="0"/>
                <a:cs typeface="Arial" panose="020B0604020202020204" pitchFamily="34" charset="0"/>
              </a:rPr>
              <a:t>convivialité</a:t>
            </a:r>
            <a:endParaRPr lang="fr-FR" sz="1600" u="sng"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goodies</a:t>
            </a:r>
            <a:endParaRPr lang="fr-FR" sz="1600" u="sng" dirty="0">
              <a:latin typeface="Arial" panose="020B0604020202020204" pitchFamily="34" charset="0"/>
              <a:ea typeface="Calibri" panose="020F0502020204030204"/>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charges fixes de frais de structures </a:t>
            </a:r>
            <a:r>
              <a:rPr lang="fr-FR" sz="1600" dirty="0">
                <a:latin typeface="Arial" panose="020B0604020202020204" pitchFamily="34" charset="0"/>
                <a:cs typeface="Arial" panose="020B0604020202020204" pitchFamily="34" charset="0"/>
              </a:rPr>
              <a:t>pour le FNPEIS</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séances de sensibilisation à la technique de l’autopalpation </a:t>
            </a:r>
            <a:r>
              <a:rPr lang="fr-FR" sz="1600" dirty="0">
                <a:latin typeface="Arial" panose="020B0604020202020204" pitchFamily="34" charset="0"/>
                <a:cs typeface="Arial" panose="020B0604020202020204" pitchFamily="34" charset="0"/>
              </a:rPr>
              <a:t>qui sont hors recommandations de la HAS en dehors des structures de santé</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actions relatives au bien-être</a:t>
            </a:r>
            <a:r>
              <a:rPr lang="fr-FR" sz="1600" dirty="0">
                <a:latin typeface="Arial" panose="020B0604020202020204" pitchFamily="34" charset="0"/>
                <a:cs typeface="Arial" panose="020B0604020202020204" pitchFamily="34" charset="0"/>
              </a:rPr>
              <a:t> : sophrologie, yoga, acupuncture, art-thérapie,…</a:t>
            </a:r>
            <a:endParaRPr lang="fr-FR" sz="1600" dirty="0">
              <a:latin typeface="Arial" panose="020B0604020202020204" pitchFamily="34" charset="0"/>
              <a:ea typeface="Calibri"/>
              <a:cs typeface="Arial" panose="020B0604020202020204" pitchFamily="34" charset="0"/>
            </a:endParaRPr>
          </a:p>
          <a:p>
            <a:pPr marL="460375" lvl="1" indent="-285750" algn="just">
              <a:spcBef>
                <a:spcPts val="0"/>
              </a:spcBef>
              <a:spcAft>
                <a:spcPts val="600"/>
              </a:spcAft>
              <a:defRPr/>
            </a:pPr>
            <a:r>
              <a:rPr lang="fr-FR" sz="1600" u="sng" dirty="0">
                <a:latin typeface="Arial" panose="020B0604020202020204" pitchFamily="34" charset="0"/>
                <a:cs typeface="Arial" panose="020B0604020202020204" pitchFamily="34" charset="0"/>
              </a:rPr>
              <a:t>Les frais de formation continue</a:t>
            </a:r>
            <a:r>
              <a:rPr lang="fr-FR" sz="1600" dirty="0">
                <a:latin typeface="Arial" panose="020B0604020202020204" pitchFamily="34" charset="0"/>
                <a:cs typeface="Arial" panose="020B0604020202020204" pitchFamily="34" charset="0"/>
              </a:rPr>
              <a:t>, notamment des personnels institutionnels</a:t>
            </a:r>
            <a:endParaRPr lang="fr-FR" sz="1600" dirty="0">
              <a:latin typeface="Arial" panose="020B0604020202020204" pitchFamily="34" charset="0"/>
              <a:ea typeface="Calibri" panose="020F0502020204030204"/>
              <a:cs typeface="Arial" panose="020B0604020202020204" pitchFamily="34" charset="0"/>
            </a:endParaRPr>
          </a:p>
          <a:p>
            <a:pPr marL="174625" lvl="1" indent="0" algn="just">
              <a:spcBef>
                <a:spcPts val="0"/>
              </a:spcBef>
              <a:buNone/>
              <a:defRPr/>
            </a:pPr>
            <a:endParaRPr lang="fr-FR" sz="1700" dirty="0">
              <a:latin typeface="Arial" panose="020B0604020202020204" pitchFamily="34" charset="0"/>
              <a:ea typeface="Calibri" panose="020F0502020204030204"/>
              <a:cs typeface="Arial" panose="020B0604020202020204" pitchFamily="34" charset="0"/>
            </a:endParaRPr>
          </a:p>
          <a:p>
            <a:pPr marL="460375" lvl="1" indent="-285750" algn="just">
              <a:spcBef>
                <a:spcPts val="0"/>
              </a:spcBef>
              <a:defRPr/>
            </a:pPr>
            <a:endParaRPr lang="fr-FR" sz="1600" dirty="0">
              <a:latin typeface="Arial" panose="020B0604020202020204" pitchFamily="34" charset="0"/>
              <a:cs typeface="Arial" panose="020B0604020202020204" pitchFamily="34" charset="0"/>
            </a:endParaRPr>
          </a:p>
          <a:p>
            <a:pPr marL="174625" lvl="1" indent="0" algn="just">
              <a:spcBef>
                <a:spcPts val="0"/>
              </a:spcBef>
              <a:buNone/>
              <a:defRPr/>
            </a:pPr>
            <a:endParaRPr lang="fr-FR" sz="1600" b="1" u="sng" dirty="0">
              <a:solidFill>
                <a:schemeClr val="accent2"/>
              </a:solidFill>
              <a:latin typeface="Arial" panose="020B0604020202020204" pitchFamily="34" charset="0"/>
              <a:cs typeface="Arial" panose="020B0604020202020204" pitchFamily="34" charset="0"/>
            </a:endParaRPr>
          </a:p>
          <a:p>
            <a:pPr marL="174625" lvl="1" indent="0" algn="just">
              <a:spcBef>
                <a:spcPts val="0"/>
              </a:spcBef>
              <a:buNone/>
              <a:defRPr/>
            </a:pPr>
            <a:endParaRPr lang="fr-FR" sz="1600" b="1" u="sng" dirty="0">
              <a:solidFill>
                <a:schemeClr val="accent2"/>
              </a:solidFill>
              <a:latin typeface="Arial" panose="020B0604020202020204" pitchFamily="34" charset="0"/>
              <a:cs typeface="Arial" panose="020B0604020202020204" pitchFamily="34" charset="0"/>
            </a:endParaRPr>
          </a:p>
        </p:txBody>
      </p:sp>
      <p:sp>
        <p:nvSpPr>
          <p:cNvPr id="4" name="Titre 3"/>
          <p:cNvSpPr>
            <a:spLocks noGrp="1"/>
          </p:cNvSpPr>
          <p:nvPr>
            <p:ph type="title" idx="4294967295"/>
            <p:custDataLst>
              <p:tags r:id="rId2"/>
            </p:custDataLst>
          </p:nvPr>
        </p:nvSpPr>
        <p:spPr>
          <a:xfrm>
            <a:off x="1897500" y="742190"/>
            <a:ext cx="8397000" cy="439510"/>
          </a:xfrm>
          <a:solidFill>
            <a:schemeClr val="tx1">
              <a:lumMod val="40000"/>
              <a:lumOff val="60000"/>
            </a:schemeClr>
          </a:solidFill>
        </p:spPr>
        <p:txBody>
          <a:bodyPr>
            <a:noAutofit/>
          </a:bodyPr>
          <a:lstStyle/>
          <a:p>
            <a:pPr algn="ctr"/>
            <a:r>
              <a:rPr lang="fr-FR" sz="3200" b="1" dirty="0">
                <a:solidFill>
                  <a:srgbClr val="993366"/>
                </a:solidFill>
                <a:latin typeface="Arial" panose="020B0604020202020204" pitchFamily="34" charset="0"/>
                <a:cs typeface="Arial" panose="020B0604020202020204" pitchFamily="34" charset="0"/>
              </a:rPr>
              <a:t>Critères d’instruction</a:t>
            </a:r>
          </a:p>
        </p:txBody>
      </p:sp>
    </p:spTree>
    <p:custDataLst>
      <p:tags r:id="rId1"/>
    </p:custDataLst>
    <p:extLst>
      <p:ext uri="{BB962C8B-B14F-4D97-AF65-F5344CB8AC3E}">
        <p14:creationId xmlns:p14="http://schemas.microsoft.com/office/powerpoint/2010/main" val="4015151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3">
            <a:extLst>
              <a:ext uri="{FF2B5EF4-FFF2-40B4-BE49-F238E27FC236}">
                <a16:creationId xmlns:a16="http://schemas.microsoft.com/office/drawing/2014/main" id="{B749B308-0F8B-491D-2AD5-EFBE0B446070}"/>
              </a:ext>
            </a:extLst>
          </p:cNvPr>
          <p:cNvSpPr txBox="1">
            <a:spLocks/>
          </p:cNvSpPr>
          <p:nvPr/>
        </p:nvSpPr>
        <p:spPr>
          <a:xfrm>
            <a:off x="546652" y="435062"/>
            <a:ext cx="11241157" cy="720080"/>
          </a:xfrm>
          <a:prstGeom prst="rect">
            <a:avLst/>
          </a:prstGeom>
          <a:solidFill>
            <a:schemeClr val="bg2"/>
          </a:solidFill>
        </p:spPr>
        <p:txBody>
          <a:bodyPr vert="horz" lIns="91440" tIns="45720" rIns="91440" bIns="45720" rtlCol="0" anchor="ctr">
            <a:normAutofit/>
          </a:bodyPr>
          <a:lstStyle>
            <a:lvl1pPr algn="ctr">
              <a:lnSpc>
                <a:spcPct val="90000"/>
              </a:lnSpc>
              <a:spcBef>
                <a:spcPct val="0"/>
              </a:spcBef>
              <a:buNone/>
              <a:defRPr sz="4000">
                <a:solidFill>
                  <a:srgbClr val="993366"/>
                </a:solidFill>
                <a:latin typeface="+mj-lt"/>
                <a:ea typeface="+mj-ea"/>
                <a:cs typeface="+mj-cs"/>
              </a:defRPr>
            </a:lvl1pPr>
          </a:lstStyle>
          <a:p>
            <a:r>
              <a:rPr lang="fr-FR" sz="3200" b="1" cap="all" dirty="0">
                <a:latin typeface="Arial" panose="020B0604020202020204" pitchFamily="34" charset="0"/>
                <a:cs typeface="Arial" panose="020B0604020202020204" pitchFamily="34" charset="0"/>
              </a:rPr>
              <a:t>Modalité de dépôts des projets </a:t>
            </a:r>
          </a:p>
        </p:txBody>
      </p:sp>
      <p:sp>
        <p:nvSpPr>
          <p:cNvPr id="3" name="Espace réservé du contenu 2">
            <a:extLst>
              <a:ext uri="{FF2B5EF4-FFF2-40B4-BE49-F238E27FC236}">
                <a16:creationId xmlns:a16="http://schemas.microsoft.com/office/drawing/2014/main" id="{6EEFBD6D-A0EA-4EB0-AFC2-5805BF01D66B}"/>
              </a:ext>
            </a:extLst>
          </p:cNvPr>
          <p:cNvSpPr>
            <a:spLocks noGrp="1"/>
          </p:cNvSpPr>
          <p:nvPr>
            <p:ph idx="1"/>
          </p:nvPr>
        </p:nvSpPr>
        <p:spPr>
          <a:xfrm>
            <a:off x="1351722" y="1312895"/>
            <a:ext cx="9392478" cy="4521375"/>
          </a:xfrm>
        </p:spPr>
        <p:txBody>
          <a:bodyPr>
            <a:normAutofit/>
          </a:bodyPr>
          <a:lstStyle/>
          <a:p>
            <a:pPr marL="0" indent="0" algn="ctr">
              <a:buNone/>
            </a:pPr>
            <a:endParaRPr lang="fr-FR" sz="2200" dirty="0">
              <a:latin typeface="Arial" panose="020B0604020202020204" pitchFamily="34" charset="0"/>
              <a:cs typeface="Arial" panose="020B0604020202020204" pitchFamily="34" charset="0"/>
            </a:endParaRPr>
          </a:p>
          <a:p>
            <a:pPr marL="0" indent="0" algn="ctr">
              <a:buNone/>
            </a:pPr>
            <a:endParaRPr lang="fr-FR" sz="2200" dirty="0">
              <a:latin typeface="Arial" panose="020B0604020202020204" pitchFamily="34" charset="0"/>
              <a:cs typeface="Arial" panose="020B0604020202020204" pitchFamily="34" charset="0"/>
            </a:endParaRPr>
          </a:p>
          <a:p>
            <a:pPr marL="0" indent="0" algn="ctr">
              <a:buNone/>
            </a:pPr>
            <a:r>
              <a:rPr lang="fr-FR" sz="2200" dirty="0">
                <a:latin typeface="Arial" panose="020B0604020202020204" pitchFamily="34" charset="0"/>
                <a:cs typeface="Arial" panose="020B0604020202020204" pitchFamily="34" charset="0"/>
              </a:rPr>
              <a:t>Fiche projet commune à remplir (accompagnement possible sur simple demande auprès du trinôme ARS/CPAM/CRCDC)</a:t>
            </a:r>
          </a:p>
          <a:p>
            <a:pPr algn="ctr"/>
            <a:endParaRPr lang="fr-FR" sz="2200" dirty="0">
              <a:latin typeface="Arial" panose="020B0604020202020204" pitchFamily="34" charset="0"/>
              <a:cs typeface="Arial" panose="020B0604020202020204" pitchFamily="34" charset="0"/>
            </a:endParaRPr>
          </a:p>
          <a:p>
            <a:pPr marL="0" indent="0" algn="ctr">
              <a:buNone/>
            </a:pPr>
            <a:r>
              <a:rPr lang="fr-FR" sz="2200" dirty="0">
                <a:latin typeface="Arial" panose="020B0604020202020204" pitchFamily="34" charset="0"/>
                <a:cs typeface="Arial" panose="020B0604020202020204" pitchFamily="34" charset="0"/>
              </a:rPr>
              <a:t>             ou</a:t>
            </a:r>
          </a:p>
          <a:p>
            <a:pPr algn="ctr"/>
            <a:endParaRPr lang="fr-FR" sz="2200" dirty="0">
              <a:latin typeface="Arial" panose="020B0604020202020204" pitchFamily="34" charset="0"/>
              <a:cs typeface="Arial" panose="020B0604020202020204" pitchFamily="34" charset="0"/>
            </a:endParaRPr>
          </a:p>
          <a:p>
            <a:pPr algn="ctr"/>
            <a:endParaRPr lang="fr-FR" sz="2200" dirty="0">
              <a:latin typeface="Arial" panose="020B0604020202020204" pitchFamily="34" charset="0"/>
              <a:cs typeface="Arial" panose="020B0604020202020204" pitchFamily="34" charset="0"/>
            </a:endParaRPr>
          </a:p>
          <a:p>
            <a:pPr algn="ctr">
              <a:buFont typeface="Wingdings" panose="05000000000000000000" pitchFamily="2" charset="2"/>
              <a:buChar char="§"/>
            </a:pPr>
            <a:r>
              <a:rPr lang="fr-FR" sz="2200" dirty="0">
                <a:latin typeface="Arial" panose="020B0604020202020204" pitchFamily="34" charset="0"/>
                <a:cs typeface="Arial" panose="020B0604020202020204" pitchFamily="34" charset="0"/>
              </a:rPr>
              <a:t>Plateforme sécurisée d’échanges DRIVE CRCDC permettant le dépôt des fiches projets (lien disponible sur le SharePoint)</a:t>
            </a:r>
          </a:p>
          <a:p>
            <a:pPr marL="0" indent="0" algn="ctr">
              <a:buNone/>
            </a:pPr>
            <a:endParaRPr lang="fr-FR" sz="2200" dirty="0">
              <a:latin typeface="Arial" panose="020B0604020202020204" pitchFamily="34" charset="0"/>
              <a:cs typeface="Arial" panose="020B0604020202020204" pitchFamily="34" charset="0"/>
            </a:endParaRPr>
          </a:p>
          <a:p>
            <a:pPr marL="0" indent="0" algn="ctr">
              <a:buNone/>
            </a:pPr>
            <a:endParaRPr lang="fr-FR" sz="2000" dirty="0">
              <a:latin typeface="Arial" panose="020B0604020202020204" pitchFamily="34" charset="0"/>
              <a:cs typeface="Arial" panose="020B0604020202020204" pitchFamily="34" charset="0"/>
            </a:endParaRPr>
          </a:p>
        </p:txBody>
      </p:sp>
      <p:cxnSp>
        <p:nvCxnSpPr>
          <p:cNvPr id="5" name="Connecteur droit avec flèche 4">
            <a:extLst>
              <a:ext uri="{FF2B5EF4-FFF2-40B4-BE49-F238E27FC236}">
                <a16:creationId xmlns:a16="http://schemas.microsoft.com/office/drawing/2014/main" id="{A7A000F5-05FD-4536-9150-CAC7C6C5C760}"/>
              </a:ext>
            </a:extLst>
          </p:cNvPr>
          <p:cNvCxnSpPr>
            <a:cxnSpLocks/>
          </p:cNvCxnSpPr>
          <p:nvPr/>
        </p:nvCxnSpPr>
        <p:spPr>
          <a:xfrm>
            <a:off x="6119191" y="3184541"/>
            <a:ext cx="0" cy="938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Espace réservé du numéro de diapositive 6">
            <a:extLst>
              <a:ext uri="{FF2B5EF4-FFF2-40B4-BE49-F238E27FC236}">
                <a16:creationId xmlns:a16="http://schemas.microsoft.com/office/drawing/2014/main" id="{E87F98E2-483C-FD6E-A2F1-BD6AC4AEA97D}"/>
              </a:ext>
            </a:extLst>
          </p:cNvPr>
          <p:cNvSpPr>
            <a:spLocks noGrp="1"/>
          </p:cNvSpPr>
          <p:nvPr>
            <p:ph type="sldNum" sz="quarter" idx="12"/>
          </p:nvPr>
        </p:nvSpPr>
        <p:spPr>
          <a:xfrm>
            <a:off x="9361372" y="6356350"/>
            <a:ext cx="2743200" cy="365125"/>
          </a:xfrm>
        </p:spPr>
        <p:txBody>
          <a:bodyPr/>
          <a:lstStyle/>
          <a:p>
            <a:fld id="{CA5EA0F9-D5C0-40B6-BDE4-17558846B2F8}" type="slidenum">
              <a:rPr lang="fr-FR" smtClean="0"/>
              <a:t>12</a:t>
            </a:fld>
            <a:endParaRPr lang="fr-FR"/>
          </a:p>
        </p:txBody>
      </p:sp>
      <p:pic>
        <p:nvPicPr>
          <p:cNvPr id="4" name="Picture 4" descr="Dépôt de projets 13 – GdP-Lab">
            <a:extLst>
              <a:ext uri="{FF2B5EF4-FFF2-40B4-BE49-F238E27FC236}">
                <a16:creationId xmlns:a16="http://schemas.microsoft.com/office/drawing/2014/main" id="{75A5E8B2-8694-C062-1045-37B352FE0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714048">
            <a:off x="4249551" y="3300787"/>
            <a:ext cx="1030095" cy="909917"/>
          </a:xfrm>
          <a:prstGeom prst="rect">
            <a:avLst/>
          </a:prstGeom>
          <a:noFill/>
          <a:extLst>
            <a:ext uri="{909E8E84-426E-40DD-AFC4-6F175D3DCCD1}">
              <a14:hiddenFill xmlns:a14="http://schemas.microsoft.com/office/drawing/2010/main">
                <a:solidFill>
                  <a:srgbClr val="FFFFFF"/>
                </a:solidFill>
              </a14:hiddenFill>
            </a:ext>
          </a:extLst>
        </p:spPr>
      </p:pic>
      <p:cxnSp>
        <p:nvCxnSpPr>
          <p:cNvPr id="8" name="Connecteur droit avec flèche 7">
            <a:extLst>
              <a:ext uri="{FF2B5EF4-FFF2-40B4-BE49-F238E27FC236}">
                <a16:creationId xmlns:a16="http://schemas.microsoft.com/office/drawing/2014/main" id="{A7A000F5-05FD-4536-9150-CAC7C6C5C760}"/>
              </a:ext>
            </a:extLst>
          </p:cNvPr>
          <p:cNvCxnSpPr>
            <a:cxnSpLocks/>
          </p:cNvCxnSpPr>
          <p:nvPr/>
        </p:nvCxnSpPr>
        <p:spPr>
          <a:xfrm>
            <a:off x="7264368" y="3184541"/>
            <a:ext cx="0" cy="93883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8538885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21F0B510-0007-44FB-B498-D35913F7E096}"/>
              </a:ext>
            </a:extLst>
          </p:cNvPr>
          <p:cNvPicPr>
            <a:picLocks noChangeAspect="1"/>
          </p:cNvPicPr>
          <p:nvPr/>
        </p:nvPicPr>
        <p:blipFill rotWithShape="1">
          <a:blip r:embed="rId4"/>
          <a:srcRect b="16631"/>
          <a:stretch/>
        </p:blipFill>
        <p:spPr>
          <a:xfrm>
            <a:off x="216874" y="2448407"/>
            <a:ext cx="6037746" cy="3392556"/>
          </a:xfrm>
          <a:prstGeom prst="rect">
            <a:avLst/>
          </a:prstGeom>
        </p:spPr>
      </p:pic>
      <p:sp>
        <p:nvSpPr>
          <p:cNvPr id="5" name="ZoneTexte 4">
            <a:extLst>
              <a:ext uri="{FF2B5EF4-FFF2-40B4-BE49-F238E27FC236}">
                <a16:creationId xmlns:a16="http://schemas.microsoft.com/office/drawing/2014/main" id="{3B408E0C-E4B0-4066-83D0-1B5C43FF2755}"/>
              </a:ext>
            </a:extLst>
          </p:cNvPr>
          <p:cNvSpPr txBox="1"/>
          <p:nvPr/>
        </p:nvSpPr>
        <p:spPr>
          <a:xfrm>
            <a:off x="760445" y="1149257"/>
            <a:ext cx="10671110" cy="646331"/>
          </a:xfrm>
          <a:prstGeom prst="rect">
            <a:avLst/>
          </a:prstGeom>
          <a:noFill/>
        </p:spPr>
        <p:txBody>
          <a:bodyPr wrap="square">
            <a:spAutoFit/>
          </a:bodyPr>
          <a:lstStyle/>
          <a:p>
            <a:pPr algn="just"/>
            <a:r>
              <a:rPr lang="fr-FR" sz="1600" dirty="0"/>
              <a:t>Le </a:t>
            </a:r>
            <a:r>
              <a:rPr lang="fr-FR" dirty="0"/>
              <a:t>SharePoint est un outil d’aide à la coordination des projets entre les différents acteurs de l’animation territoriale qui facilite l’accès à l’information et le partage d’expériences :</a:t>
            </a:r>
            <a:endParaRPr lang="fr-FR" sz="1600" dirty="0"/>
          </a:p>
        </p:txBody>
      </p:sp>
      <p:sp>
        <p:nvSpPr>
          <p:cNvPr id="7" name="ZoneTexte 6">
            <a:extLst>
              <a:ext uri="{FF2B5EF4-FFF2-40B4-BE49-F238E27FC236}">
                <a16:creationId xmlns:a16="http://schemas.microsoft.com/office/drawing/2014/main" id="{61947465-1FAB-472E-9A71-73C3D1709B18}"/>
              </a:ext>
            </a:extLst>
          </p:cNvPr>
          <p:cNvSpPr txBox="1"/>
          <p:nvPr/>
        </p:nvSpPr>
        <p:spPr>
          <a:xfrm>
            <a:off x="6492306" y="3455888"/>
            <a:ext cx="5572176" cy="2031325"/>
          </a:xfrm>
          <a:prstGeom prst="rect">
            <a:avLst/>
          </a:prstGeom>
          <a:noFill/>
        </p:spPr>
        <p:txBody>
          <a:bodyPr wrap="square">
            <a:spAutoFit/>
          </a:bodyPr>
          <a:lstStyle/>
          <a:p>
            <a:r>
              <a:rPr lang="fr-FR" dirty="0"/>
              <a:t>Personne à contacter :</a:t>
            </a:r>
          </a:p>
          <a:p>
            <a:endParaRPr lang="fr-FR" dirty="0">
              <a:hlinkClick r:id="rId5">
                <a:extLst>
                  <a:ext uri="{A12FA001-AC4F-418D-AE19-62706E023703}">
                    <ahyp:hlinkClr xmlns:ahyp="http://schemas.microsoft.com/office/drawing/2018/hyperlinkcolor" val="tx"/>
                  </a:ext>
                </a:extLst>
              </a:hlinkClick>
            </a:endParaRPr>
          </a:p>
          <a:p>
            <a:pPr lvl="1"/>
            <a:r>
              <a:rPr lang="fr-FR" u="sng" dirty="0">
                <a:solidFill>
                  <a:srgbClr val="CC0066"/>
                </a:solidFill>
              </a:rPr>
              <a:t>Animation.territoriale@crcdc-hdf.fr</a:t>
            </a:r>
          </a:p>
          <a:p>
            <a:pPr lvl="1"/>
            <a:endParaRPr lang="fr-FR" dirty="0"/>
          </a:p>
          <a:p>
            <a:r>
              <a:rPr lang="fr-FR" dirty="0"/>
              <a:t>Informations à communiquer :</a:t>
            </a:r>
          </a:p>
          <a:p>
            <a:pPr lvl="1"/>
            <a:r>
              <a:rPr lang="fr-FR" dirty="0"/>
              <a:t>Structure – Fonction – Nom – Prénom – Adresse mail – N° téléphone – Code postal et ville.</a:t>
            </a:r>
          </a:p>
        </p:txBody>
      </p:sp>
      <p:sp>
        <p:nvSpPr>
          <p:cNvPr id="9" name="ZoneTexte 8">
            <a:extLst>
              <a:ext uri="{FF2B5EF4-FFF2-40B4-BE49-F238E27FC236}">
                <a16:creationId xmlns:a16="http://schemas.microsoft.com/office/drawing/2014/main" id="{98E28363-A9C8-4E58-AE8B-146BDEF5F575}"/>
              </a:ext>
            </a:extLst>
          </p:cNvPr>
          <p:cNvSpPr txBox="1"/>
          <p:nvPr/>
        </p:nvSpPr>
        <p:spPr>
          <a:xfrm>
            <a:off x="6037746" y="2611194"/>
            <a:ext cx="6096000" cy="369332"/>
          </a:xfrm>
          <a:prstGeom prst="rect">
            <a:avLst/>
          </a:prstGeom>
          <a:noFill/>
        </p:spPr>
        <p:txBody>
          <a:bodyPr wrap="square">
            <a:spAutoFit/>
          </a:bodyPr>
          <a:lstStyle/>
          <a:p>
            <a:pPr algn="ctr"/>
            <a:r>
              <a:rPr lang="fr-FR" sz="1800" b="1" dirty="0">
                <a:solidFill>
                  <a:srgbClr val="CC0066"/>
                </a:solidFill>
                <a:ea typeface="+mn-ea"/>
                <a:cs typeface="+mn-cs"/>
              </a:rPr>
              <a:t>Inscriptions</a:t>
            </a:r>
            <a:endParaRPr lang="fr-FR" dirty="0"/>
          </a:p>
        </p:txBody>
      </p:sp>
      <p:sp>
        <p:nvSpPr>
          <p:cNvPr id="8" name="Espace réservé du numéro de diapositive 7">
            <a:extLst>
              <a:ext uri="{FF2B5EF4-FFF2-40B4-BE49-F238E27FC236}">
                <a16:creationId xmlns:a16="http://schemas.microsoft.com/office/drawing/2014/main" id="{A670C78A-5522-9BC9-E109-C76B8F7F8157}"/>
              </a:ext>
            </a:extLst>
          </p:cNvPr>
          <p:cNvSpPr>
            <a:spLocks noGrp="1"/>
          </p:cNvSpPr>
          <p:nvPr>
            <p:ph type="sldNum" sz="quarter" idx="12"/>
          </p:nvPr>
        </p:nvSpPr>
        <p:spPr>
          <a:xfrm>
            <a:off x="9342120" y="6356350"/>
            <a:ext cx="2743200" cy="365125"/>
          </a:xfrm>
        </p:spPr>
        <p:txBody>
          <a:bodyPr/>
          <a:lstStyle/>
          <a:p>
            <a:fld id="{CA5EA0F9-D5C0-40B6-BDE4-17558846B2F8}" type="slidenum">
              <a:rPr lang="fr-FR" smtClean="0"/>
              <a:t>13</a:t>
            </a:fld>
            <a:endParaRPr lang="fr-FR" dirty="0"/>
          </a:p>
        </p:txBody>
      </p:sp>
      <p:sp>
        <p:nvSpPr>
          <p:cNvPr id="3" name="Titre 3">
            <a:extLst>
              <a:ext uri="{FF2B5EF4-FFF2-40B4-BE49-F238E27FC236}">
                <a16:creationId xmlns:a16="http://schemas.microsoft.com/office/drawing/2014/main" id="{191C123B-601B-CB76-7911-CE9CA4A193FD}"/>
              </a:ext>
            </a:extLst>
          </p:cNvPr>
          <p:cNvSpPr txBox="1">
            <a:spLocks/>
          </p:cNvSpPr>
          <p:nvPr/>
        </p:nvSpPr>
        <p:spPr>
          <a:xfrm>
            <a:off x="457200" y="296957"/>
            <a:ext cx="11290852" cy="720080"/>
          </a:xfrm>
          <a:prstGeom prst="rect">
            <a:avLst/>
          </a:prstGeom>
          <a:solidFill>
            <a:schemeClr val="bg2"/>
          </a:solidFill>
          <a:ln w="3175">
            <a:noFill/>
          </a:ln>
        </p:spPr>
        <p:txBody>
          <a:bodyPr vert="horz" lIns="864000" tIns="72000" rIns="72000" bIns="72000" rtlCol="0" anchor="ct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00" i="0" u="none" strike="noStrike" kern="1200" cap="all" spc="0" normalizeH="0" baseline="0" noProof="0" dirty="0">
                <a:ln>
                  <a:noFill/>
                </a:ln>
                <a:solidFill>
                  <a:srgbClr val="993366"/>
                </a:solidFill>
                <a:effectLst/>
                <a:uLnTx/>
                <a:uFillTx/>
                <a:latin typeface="Arial" panose="020B0604020202020204" pitchFamily="34" charset="0"/>
                <a:cs typeface="Arial" panose="020B0604020202020204" pitchFamily="34" charset="0"/>
              </a:rPr>
              <a:t>Le SharePoint</a:t>
            </a:r>
          </a:p>
        </p:txBody>
      </p:sp>
    </p:spTree>
    <p:custDataLst>
      <p:tags r:id="rId1"/>
    </p:custDataLst>
    <p:extLst>
      <p:ext uri="{BB962C8B-B14F-4D97-AF65-F5344CB8AC3E}">
        <p14:creationId xmlns:p14="http://schemas.microsoft.com/office/powerpoint/2010/main" val="16582591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C28AFA7B-4470-A596-72D0-47C1886B40D8}"/>
              </a:ext>
            </a:extLst>
          </p:cNvPr>
          <p:cNvPicPr>
            <a:picLocks noChangeAspect="1"/>
          </p:cNvPicPr>
          <p:nvPr/>
        </p:nvPicPr>
        <p:blipFill>
          <a:blip r:embed="rId4"/>
          <a:stretch>
            <a:fillRect/>
          </a:stretch>
        </p:blipFill>
        <p:spPr>
          <a:xfrm>
            <a:off x="851493" y="1999847"/>
            <a:ext cx="5310350" cy="3329163"/>
          </a:xfrm>
          <a:prstGeom prst="rect">
            <a:avLst/>
          </a:prstGeom>
        </p:spPr>
      </p:pic>
      <p:sp>
        <p:nvSpPr>
          <p:cNvPr id="7" name="Espace réservé du numéro de diapositive 6">
            <a:extLst>
              <a:ext uri="{FF2B5EF4-FFF2-40B4-BE49-F238E27FC236}">
                <a16:creationId xmlns:a16="http://schemas.microsoft.com/office/drawing/2014/main" id="{EF6E17EA-90C8-EBF7-DBA4-56870F4676C6}"/>
              </a:ext>
            </a:extLst>
          </p:cNvPr>
          <p:cNvSpPr>
            <a:spLocks noGrp="1"/>
          </p:cNvSpPr>
          <p:nvPr>
            <p:ph type="sldNum" sz="quarter" idx="12"/>
          </p:nvPr>
        </p:nvSpPr>
        <p:spPr>
          <a:xfrm>
            <a:off x="9370995" y="6423725"/>
            <a:ext cx="2743200" cy="365125"/>
          </a:xfrm>
        </p:spPr>
        <p:txBody>
          <a:bodyPr/>
          <a:lstStyle/>
          <a:p>
            <a:fld id="{CA5EA0F9-D5C0-40B6-BDE4-17558846B2F8}" type="slidenum">
              <a:rPr lang="fr-FR" smtClean="0"/>
              <a:t>14</a:t>
            </a:fld>
            <a:endParaRPr lang="fr-FR" dirty="0"/>
          </a:p>
        </p:txBody>
      </p:sp>
      <p:sp>
        <p:nvSpPr>
          <p:cNvPr id="4" name="Titre 3">
            <a:extLst>
              <a:ext uri="{FF2B5EF4-FFF2-40B4-BE49-F238E27FC236}">
                <a16:creationId xmlns:a16="http://schemas.microsoft.com/office/drawing/2014/main" id="{14CEF100-C26E-B58C-A5E9-A9568E547ABD}"/>
              </a:ext>
            </a:extLst>
          </p:cNvPr>
          <p:cNvSpPr txBox="1">
            <a:spLocks/>
          </p:cNvSpPr>
          <p:nvPr/>
        </p:nvSpPr>
        <p:spPr>
          <a:xfrm>
            <a:off x="456366" y="185054"/>
            <a:ext cx="11410955" cy="720080"/>
          </a:xfrm>
          <a:prstGeom prst="rect">
            <a:avLst/>
          </a:prstGeom>
          <a:solidFill>
            <a:schemeClr val="bg2"/>
          </a:solidFill>
          <a:ln w="3175">
            <a:noFill/>
          </a:ln>
        </p:spPr>
        <p:txBody>
          <a:bodyPr vert="horz" lIns="864000" tIns="72000" rIns="72000" bIns="72000" rtlCol="0" anchor="ct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fr-FR" sz="3200" i="0" u="none" strike="noStrike" kern="1200" cap="all" spc="0" normalizeH="0" baseline="0" noProof="0" dirty="0">
                <a:ln>
                  <a:noFill/>
                </a:ln>
                <a:solidFill>
                  <a:srgbClr val="993366"/>
                </a:solidFill>
                <a:effectLst/>
                <a:uLnTx/>
                <a:uFillTx/>
                <a:latin typeface="Arial" panose="020B0604020202020204" pitchFamily="34" charset="0"/>
                <a:cs typeface="Arial" panose="020B0604020202020204" pitchFamily="34" charset="0"/>
              </a:rPr>
              <a:t>La fiche cancer</a:t>
            </a:r>
          </a:p>
        </p:txBody>
      </p:sp>
      <p:sp>
        <p:nvSpPr>
          <p:cNvPr id="5" name="ZoneTexte 4">
            <a:extLst>
              <a:ext uri="{FF2B5EF4-FFF2-40B4-BE49-F238E27FC236}">
                <a16:creationId xmlns:a16="http://schemas.microsoft.com/office/drawing/2014/main" id="{126368BE-225C-EEB4-7E39-913DE902114A}"/>
              </a:ext>
            </a:extLst>
          </p:cNvPr>
          <p:cNvSpPr txBox="1"/>
          <p:nvPr/>
        </p:nvSpPr>
        <p:spPr>
          <a:xfrm>
            <a:off x="6529849" y="2741099"/>
            <a:ext cx="5310350" cy="1323439"/>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Non mises à jour des fiches cette année</a:t>
            </a: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endPar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fr-FR" sz="2000" b="0" i="0" u="none" strike="noStrike" kern="1200" cap="none" spc="0" normalizeH="0" baseline="0" noProof="0" dirty="0">
                <a:ln>
                  <a:noFill/>
                </a:ln>
                <a:solidFill>
                  <a:srgbClr val="000000"/>
                </a:solidFill>
                <a:effectLst/>
                <a:uLnTx/>
                <a:uFillTx/>
                <a:latin typeface="Arial" panose="020B0604020202020204" pitchFamily="34" charset="0"/>
                <a:cs typeface="Arial" panose="020B0604020202020204" pitchFamily="34" charset="0"/>
              </a:rPr>
              <a:t>Travail en cours avecl’OR2S sur un outil global qui sera disponible d’ici fin 2025</a:t>
            </a:r>
          </a:p>
        </p:txBody>
      </p:sp>
    </p:spTree>
    <p:custDataLst>
      <p:tags r:id="rId1"/>
    </p:custDataLst>
    <p:extLst>
      <p:ext uri="{BB962C8B-B14F-4D97-AF65-F5344CB8AC3E}">
        <p14:creationId xmlns:p14="http://schemas.microsoft.com/office/powerpoint/2010/main" val="17724290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6FEFE94-1C9E-4133-B7A0-B473D9AE435C}"/>
              </a:ext>
            </a:extLst>
          </p:cNvPr>
          <p:cNvSpPr>
            <a:spLocks noGrp="1"/>
          </p:cNvSpPr>
          <p:nvPr>
            <p:ph idx="1"/>
          </p:nvPr>
        </p:nvSpPr>
        <p:spPr>
          <a:xfrm>
            <a:off x="626164" y="1885130"/>
            <a:ext cx="11151705" cy="4351338"/>
          </a:xfrm>
        </p:spPr>
        <p:txBody>
          <a:bodyPr>
            <a:normAutofit fontScale="92500"/>
          </a:bodyPr>
          <a:lstStyle/>
          <a:p>
            <a:pPr marL="0" indent="0" algn="just">
              <a:buNone/>
            </a:pPr>
            <a:r>
              <a:rPr lang="fr-FR" sz="2400" dirty="0">
                <a:latin typeface="Arial" panose="020B0604020202020204" pitchFamily="34" charset="0"/>
                <a:cs typeface="Arial" panose="020B0604020202020204" pitchFamily="34" charset="0"/>
              </a:rPr>
              <a:t>Dans le cadre de l’animation territoriale rénovée des DO des cancers,  le trinôme ARS/CPAM/CRCDC vous propose un </a:t>
            </a:r>
            <a:r>
              <a:rPr lang="fr-FR" sz="2400" u="sng" dirty="0">
                <a:latin typeface="Arial" panose="020B0604020202020204" pitchFamily="34" charset="0"/>
                <a:cs typeface="Arial" panose="020B0604020202020204" pitchFamily="34" charset="0"/>
              </a:rPr>
              <a:t>accompagnement individuel </a:t>
            </a:r>
            <a:r>
              <a:rPr lang="fr-FR" sz="2400" dirty="0">
                <a:latin typeface="Arial" panose="020B0604020202020204" pitchFamily="34" charset="0"/>
                <a:cs typeface="Arial" panose="020B0604020202020204" pitchFamily="34" charset="0"/>
              </a:rPr>
              <a:t>dans vos projets : </a:t>
            </a:r>
          </a:p>
          <a:p>
            <a:pPr marL="0" indent="0" algn="just">
              <a:buNone/>
            </a:pPr>
            <a:endParaRPr lang="fr-FR" sz="2400" dirty="0">
              <a:latin typeface="Arial" panose="020B0604020202020204" pitchFamily="34" charset="0"/>
              <a:cs typeface="Arial" panose="020B0604020202020204" pitchFamily="34" charset="0"/>
            </a:endParaRP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Réflexion autour des actions à mener,</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Aide à l’écriture du projet,</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Soutien méthodologique à l’évaluation,</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Aide à la mutualisation des ressources,</a:t>
            </a:r>
          </a:p>
          <a:p>
            <a:pPr algn="just">
              <a:buFont typeface="Wingdings" panose="05000000000000000000" pitchFamily="2" charset="2"/>
              <a:buChar char="ü"/>
            </a:pPr>
            <a:r>
              <a:rPr lang="fr-FR" sz="2400" dirty="0">
                <a:latin typeface="Arial" panose="020B0604020202020204" pitchFamily="34" charset="0"/>
                <a:cs typeface="Arial" panose="020B0604020202020204" pitchFamily="34" charset="0"/>
              </a:rPr>
              <a:t>Relecture,</a:t>
            </a:r>
          </a:p>
          <a:p>
            <a:pPr marL="0" indent="0" algn="just">
              <a:buNone/>
            </a:pPr>
            <a:endParaRPr lang="fr-FR" dirty="0">
              <a:latin typeface="Arial" panose="020B0604020202020204" pitchFamily="34" charset="0"/>
              <a:cs typeface="Arial" panose="020B0604020202020204" pitchFamily="34" charset="0"/>
            </a:endParaRPr>
          </a:p>
          <a:p>
            <a:pPr marL="0" indent="0" algn="just">
              <a:buNone/>
            </a:pPr>
            <a:r>
              <a:rPr lang="fr-FR" sz="2400" dirty="0">
                <a:latin typeface="Arial" panose="020B0604020202020204" pitchFamily="34" charset="0"/>
                <a:cs typeface="Arial" panose="020B0604020202020204" pitchFamily="34" charset="0"/>
              </a:rPr>
              <a:t>Si vous êtes intéressés pour une rencontre individuelle, n’hésitez pas à nous contacter.</a:t>
            </a:r>
            <a:endParaRPr lang="fr-FR" sz="2200" dirty="0">
              <a:latin typeface="Arial" panose="020B0604020202020204" pitchFamily="34" charset="0"/>
              <a:cs typeface="Arial" panose="020B0604020202020204" pitchFamily="34" charset="0"/>
            </a:endParaRPr>
          </a:p>
        </p:txBody>
      </p:sp>
      <p:grpSp>
        <p:nvGrpSpPr>
          <p:cNvPr id="14" name="Groupe 13">
            <a:extLst>
              <a:ext uri="{FF2B5EF4-FFF2-40B4-BE49-F238E27FC236}">
                <a16:creationId xmlns:a16="http://schemas.microsoft.com/office/drawing/2014/main" id="{DC64933E-1F81-467C-ABCE-411E24EA20D7}"/>
              </a:ext>
            </a:extLst>
          </p:cNvPr>
          <p:cNvGrpSpPr/>
          <p:nvPr/>
        </p:nvGrpSpPr>
        <p:grpSpPr>
          <a:xfrm>
            <a:off x="10403427" y="4151990"/>
            <a:ext cx="411120" cy="47160"/>
            <a:chOff x="10403427" y="4151990"/>
            <a:chExt cx="411120" cy="47160"/>
          </a:xfrm>
        </p:grpSpPr>
        <mc:AlternateContent xmlns:mc="http://schemas.openxmlformats.org/markup-compatibility/2006" xmlns:p14="http://schemas.microsoft.com/office/powerpoint/2010/main">
          <mc:Choice Requires="p14">
            <p:contentPart p14:bwMode="auto" r:id="rId4">
              <p14:nvContentPartPr>
                <p14:cNvPr id="7" name="Encre 6">
                  <a:extLst>
                    <a:ext uri="{FF2B5EF4-FFF2-40B4-BE49-F238E27FC236}">
                      <a16:creationId xmlns:a16="http://schemas.microsoft.com/office/drawing/2014/main" id="{10A86E30-99EE-4F9A-B8FF-99CB65DB5B5D}"/>
                    </a:ext>
                  </a:extLst>
                </p14:cNvPr>
                <p14:cNvContentPartPr/>
                <p14:nvPr/>
              </p14:nvContentPartPr>
              <p14:xfrm>
                <a:off x="10403427" y="4151990"/>
                <a:ext cx="360" cy="360"/>
              </p14:xfrm>
            </p:contentPart>
          </mc:Choice>
          <mc:Fallback xmlns="">
            <p:pic>
              <p:nvPicPr>
                <p:cNvPr id="7" name="Encre 6">
                  <a:extLst>
                    <a:ext uri="{FF2B5EF4-FFF2-40B4-BE49-F238E27FC236}">
                      <a16:creationId xmlns:a16="http://schemas.microsoft.com/office/drawing/2014/main" id="{10A86E30-99EE-4F9A-B8FF-99CB65DB5B5D}"/>
                    </a:ext>
                  </a:extLst>
                </p:cNvPr>
                <p:cNvPicPr/>
                <p:nvPr/>
              </p:nvPicPr>
              <p:blipFill>
                <a:blip r:embed="rId5"/>
                <a:stretch>
                  <a:fillRect/>
                </a:stretch>
              </p:blipFill>
              <p:spPr>
                <a:xfrm>
                  <a:off x="10394427" y="414335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8" name="Encre 7">
                  <a:extLst>
                    <a:ext uri="{FF2B5EF4-FFF2-40B4-BE49-F238E27FC236}">
                      <a16:creationId xmlns:a16="http://schemas.microsoft.com/office/drawing/2014/main" id="{618941FA-9C56-4BFB-9E06-74A4AAD1C6F9}"/>
                    </a:ext>
                  </a:extLst>
                </p14:cNvPr>
                <p14:cNvContentPartPr/>
                <p14:nvPr/>
              </p14:nvContentPartPr>
              <p14:xfrm>
                <a:off x="10814187" y="4198790"/>
                <a:ext cx="360" cy="360"/>
              </p14:xfrm>
            </p:contentPart>
          </mc:Choice>
          <mc:Fallback xmlns="">
            <p:pic>
              <p:nvPicPr>
                <p:cNvPr id="8" name="Encre 7">
                  <a:extLst>
                    <a:ext uri="{FF2B5EF4-FFF2-40B4-BE49-F238E27FC236}">
                      <a16:creationId xmlns:a16="http://schemas.microsoft.com/office/drawing/2014/main" id="{618941FA-9C56-4BFB-9E06-74A4AAD1C6F9}"/>
                    </a:ext>
                  </a:extLst>
                </p:cNvPr>
                <p:cNvPicPr/>
                <p:nvPr/>
              </p:nvPicPr>
              <p:blipFill>
                <a:blip r:embed="rId5"/>
                <a:stretch>
                  <a:fillRect/>
                </a:stretch>
              </p:blipFill>
              <p:spPr>
                <a:xfrm>
                  <a:off x="10805187" y="4190150"/>
                  <a:ext cx="18000" cy="18000"/>
                </a:xfrm>
                <a:prstGeom prst="rect">
                  <a:avLst/>
                </a:prstGeom>
              </p:spPr>
            </p:pic>
          </mc:Fallback>
        </mc:AlternateContent>
      </p:grpSp>
      <p:sp>
        <p:nvSpPr>
          <p:cNvPr id="6" name="Espace réservé du numéro de diapositive 5">
            <a:extLst>
              <a:ext uri="{FF2B5EF4-FFF2-40B4-BE49-F238E27FC236}">
                <a16:creationId xmlns:a16="http://schemas.microsoft.com/office/drawing/2014/main" id="{66AF7A25-8C22-46E3-8AF0-2FA0ACF7FC63}"/>
              </a:ext>
            </a:extLst>
          </p:cNvPr>
          <p:cNvSpPr>
            <a:spLocks noGrp="1"/>
          </p:cNvSpPr>
          <p:nvPr>
            <p:ph type="sldNum" sz="quarter" idx="12"/>
          </p:nvPr>
        </p:nvSpPr>
        <p:spPr>
          <a:xfrm>
            <a:off x="9457624" y="6356350"/>
            <a:ext cx="2743200" cy="365125"/>
          </a:xfrm>
        </p:spPr>
        <p:txBody>
          <a:bodyPr/>
          <a:lstStyle/>
          <a:p>
            <a:fld id="{CA5EA0F9-D5C0-40B6-BDE4-17558846B2F8}" type="slidenum">
              <a:rPr lang="fr-FR" smtClean="0"/>
              <a:t>15</a:t>
            </a:fld>
            <a:endParaRPr lang="fr-FR"/>
          </a:p>
        </p:txBody>
      </p:sp>
      <p:sp>
        <p:nvSpPr>
          <p:cNvPr id="2" name="Titre 3">
            <a:extLst>
              <a:ext uri="{FF2B5EF4-FFF2-40B4-BE49-F238E27FC236}">
                <a16:creationId xmlns:a16="http://schemas.microsoft.com/office/drawing/2014/main" id="{7DCC1E59-559C-04BE-28DA-8B377D5F9183}"/>
              </a:ext>
            </a:extLst>
          </p:cNvPr>
          <p:cNvSpPr txBox="1">
            <a:spLocks/>
          </p:cNvSpPr>
          <p:nvPr/>
        </p:nvSpPr>
        <p:spPr>
          <a:xfrm>
            <a:off x="546652" y="621532"/>
            <a:ext cx="11231218" cy="720080"/>
          </a:xfrm>
          <a:prstGeom prst="rect">
            <a:avLst/>
          </a:prstGeom>
          <a:solidFill>
            <a:schemeClr val="bg2"/>
          </a:solidFill>
          <a:ln w="3175">
            <a:noFill/>
          </a:ln>
        </p:spPr>
        <p:txBody>
          <a:bodyPr vert="horz" lIns="864000" tIns="72000" rIns="72000" bIns="72000" rtlCol="0" anchor="ctr">
            <a:normAutofit/>
          </a:bodyPr>
          <a:lstStyle>
            <a:lvl1pPr algn="l" defTabSz="914400" rtl="0" eaLnBrk="1" latinLnBrk="0" hangingPunct="1">
              <a:lnSpc>
                <a:spcPct val="90000"/>
              </a:lnSpc>
              <a:spcBef>
                <a:spcPct val="0"/>
              </a:spcBef>
              <a:buNone/>
              <a:defRPr sz="2200" b="1" kern="1200" cap="all" baseline="0">
                <a:solidFill>
                  <a:schemeClr val="bg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lang="fr-FR" sz="3200" dirty="0">
                <a:solidFill>
                  <a:srgbClr val="993366"/>
                </a:solidFill>
                <a:latin typeface="Arial" panose="020B0604020202020204" pitchFamily="34" charset="0"/>
                <a:cs typeface="Arial" panose="020B0604020202020204" pitchFamily="34" charset="0"/>
              </a:rPr>
              <a:t>Modalités d’accompagnement </a:t>
            </a:r>
            <a:endParaRPr kumimoji="0" lang="fr-FR" sz="3200" i="0" u="none" strike="noStrike" kern="1200" cap="all" spc="0" normalizeH="0" baseline="0" noProof="0" dirty="0">
              <a:ln>
                <a:noFill/>
              </a:ln>
              <a:solidFill>
                <a:srgbClr val="993366"/>
              </a:solidFill>
              <a:effectLst/>
              <a:uLnTx/>
              <a:uFillTx/>
              <a:latin typeface="Arial" panose="020B0604020202020204" pitchFamily="34" charset="0"/>
              <a:cs typeface="Arial" panose="020B0604020202020204" pitchFamily="34" charset="0"/>
            </a:endParaRPr>
          </a:p>
        </p:txBody>
      </p:sp>
      <p:pic>
        <p:nvPicPr>
          <p:cNvPr id="5" name="Picture 4" descr="Accompagnement en Entreprises à Rennes - Abhaya Conseils">
            <a:extLst>
              <a:ext uri="{FF2B5EF4-FFF2-40B4-BE49-F238E27FC236}">
                <a16:creationId xmlns:a16="http://schemas.microsoft.com/office/drawing/2014/main" id="{6CB1E711-E5E6-A060-DEF0-014DCCB60C1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03756" y="2706010"/>
            <a:ext cx="3232097" cy="251772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0967275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8058165-B4B6-59E8-CBAE-9C0E5FB156D0}"/>
              </a:ext>
            </a:extLst>
          </p:cNvPr>
          <p:cNvPicPr>
            <a:picLocks noChangeAspect="1"/>
          </p:cNvPicPr>
          <p:nvPr/>
        </p:nvPicPr>
        <p:blipFill>
          <a:blip r:embed="rId4"/>
          <a:srcRect b="20880"/>
          <a:stretch/>
        </p:blipFill>
        <p:spPr>
          <a:xfrm>
            <a:off x="1646196" y="1118102"/>
            <a:ext cx="9159229" cy="5153489"/>
          </a:xfrm>
          <a:prstGeom prst="rect">
            <a:avLst/>
          </a:prstGeom>
          <a:ln>
            <a:solidFill>
              <a:schemeClr val="tx1"/>
            </a:solidFill>
          </a:ln>
        </p:spPr>
      </p:pic>
    </p:spTree>
    <p:custDataLst>
      <p:tags r:id="rId1"/>
    </p:custDataLst>
    <p:extLst>
      <p:ext uri="{BB962C8B-B14F-4D97-AF65-F5344CB8AC3E}">
        <p14:creationId xmlns:p14="http://schemas.microsoft.com/office/powerpoint/2010/main" val="15755419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custDataLst>
              <p:tags r:id="rId2"/>
            </p:custDataLst>
          </p:nvPr>
        </p:nvSpPr>
        <p:spPr>
          <a:xfrm>
            <a:off x="1076739" y="1037693"/>
            <a:ext cx="10038522" cy="573777"/>
          </a:xfrm>
        </p:spPr>
        <p:txBody>
          <a:bodyPr/>
          <a:lstStyle/>
          <a:p>
            <a:pPr algn="ctr"/>
            <a:r>
              <a:rPr lang="fr-FR" sz="3200" b="1" cap="all" dirty="0">
                <a:solidFill>
                  <a:srgbClr val="993366"/>
                </a:solidFill>
                <a:latin typeface="Arial" panose="020B0604020202020204" pitchFamily="34" charset="0"/>
                <a:cs typeface="Arial" panose="020B0604020202020204" pitchFamily="34" charset="0"/>
              </a:rPr>
              <a:t>Calendrier de dépôt des projets 2026</a:t>
            </a:r>
          </a:p>
        </p:txBody>
      </p:sp>
      <p:sp>
        <p:nvSpPr>
          <p:cNvPr id="3" name="Titre 1">
            <a:extLst>
              <a:ext uri="{FF2B5EF4-FFF2-40B4-BE49-F238E27FC236}">
                <a16:creationId xmlns:a16="http://schemas.microsoft.com/office/drawing/2014/main" id="{AF334903-3DD9-5778-A1F0-B3D1CF5510E0}"/>
              </a:ext>
            </a:extLst>
          </p:cNvPr>
          <p:cNvSpPr txBox="1">
            <a:spLocks/>
          </p:cNvSpPr>
          <p:nvPr>
            <p:custDataLst>
              <p:tags r:id="rId3"/>
            </p:custDataLst>
          </p:nvPr>
        </p:nvSpPr>
        <p:spPr>
          <a:xfrm>
            <a:off x="520148" y="4287944"/>
            <a:ext cx="11151703" cy="933375"/>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cap="all" dirty="0">
                <a:solidFill>
                  <a:srgbClr val="993366"/>
                </a:solidFill>
                <a:latin typeface="Arial" panose="020B0604020202020204" pitchFamily="34" charset="0"/>
                <a:cs typeface="Arial" panose="020B0604020202020204" pitchFamily="34" charset="0"/>
              </a:rPr>
              <a:t>Le calendrier de réalisation des projets </a:t>
            </a:r>
          </a:p>
        </p:txBody>
      </p:sp>
      <p:sp>
        <p:nvSpPr>
          <p:cNvPr id="8" name="ZoneTexte 7">
            <a:extLst>
              <a:ext uri="{FF2B5EF4-FFF2-40B4-BE49-F238E27FC236}">
                <a16:creationId xmlns:a16="http://schemas.microsoft.com/office/drawing/2014/main" id="{A35326F7-19F0-6E30-A3C5-94C11BE975E3}"/>
              </a:ext>
            </a:extLst>
          </p:cNvPr>
          <p:cNvSpPr txBox="1"/>
          <p:nvPr/>
        </p:nvSpPr>
        <p:spPr>
          <a:xfrm>
            <a:off x="1754324" y="5061864"/>
            <a:ext cx="8683352" cy="369332"/>
          </a:xfrm>
          <a:prstGeom prst="rect">
            <a:avLst/>
          </a:prstGeom>
          <a:noFill/>
        </p:spPr>
        <p:txBody>
          <a:bodyPr wrap="square">
            <a:spAutoFit/>
          </a:bodyPr>
          <a:lstStyle/>
          <a:p>
            <a:pPr algn="ctr"/>
            <a:r>
              <a:rPr lang="fr-FR" dirty="0">
                <a:solidFill>
                  <a:srgbClr val="000000"/>
                </a:solidFill>
                <a:latin typeface="Arial" panose="020B0604020202020204" pitchFamily="34" charset="0"/>
                <a:cs typeface="Arial" panose="020B0604020202020204" pitchFamily="34" charset="0"/>
              </a:rPr>
              <a:t>Les projets peuvent débuter </a:t>
            </a:r>
            <a:r>
              <a:rPr lang="fr-FR" dirty="0">
                <a:solidFill>
                  <a:srgbClr val="CC0065"/>
                </a:solidFill>
                <a:latin typeface="Arial" panose="020B0604020202020204" pitchFamily="34" charset="0"/>
                <a:cs typeface="Arial" panose="020B0604020202020204" pitchFamily="34" charset="0"/>
              </a:rPr>
              <a:t>début mai 2026 </a:t>
            </a:r>
            <a:r>
              <a:rPr lang="fr-FR" dirty="0">
                <a:solidFill>
                  <a:srgbClr val="000000"/>
                </a:solidFill>
                <a:latin typeface="Arial" panose="020B0604020202020204" pitchFamily="34" charset="0"/>
                <a:cs typeface="Arial" panose="020B0604020202020204" pitchFamily="34" charset="0"/>
              </a:rPr>
              <a:t>et s’étendre jusqu’à </a:t>
            </a:r>
            <a:r>
              <a:rPr lang="fr-FR" dirty="0">
                <a:solidFill>
                  <a:srgbClr val="CC0065"/>
                </a:solidFill>
                <a:latin typeface="Arial" panose="020B0604020202020204" pitchFamily="34" charset="0"/>
                <a:cs typeface="Arial" panose="020B0604020202020204" pitchFamily="34" charset="0"/>
              </a:rPr>
              <a:t>décembre 2027</a:t>
            </a:r>
            <a:endParaRPr lang="fr-FR" dirty="0">
              <a:latin typeface="Arial" panose="020B0604020202020204" pitchFamily="34" charset="0"/>
              <a:cs typeface="Arial" panose="020B0604020202020204" pitchFamily="34" charset="0"/>
            </a:endParaRPr>
          </a:p>
        </p:txBody>
      </p:sp>
      <p:pic>
        <p:nvPicPr>
          <p:cNvPr id="9" name="Image 8">
            <a:extLst>
              <a:ext uri="{FF2B5EF4-FFF2-40B4-BE49-F238E27FC236}">
                <a16:creationId xmlns:a16="http://schemas.microsoft.com/office/drawing/2014/main" id="{24D671BC-2BA1-A476-46E3-7CD05D3E7FFC}"/>
              </a:ext>
            </a:extLst>
          </p:cNvPr>
          <p:cNvPicPr>
            <a:picLocks noChangeAspect="1"/>
          </p:cNvPicPr>
          <p:nvPr/>
        </p:nvPicPr>
        <p:blipFill>
          <a:blip r:embed="rId6"/>
          <a:stretch>
            <a:fillRect/>
          </a:stretch>
        </p:blipFill>
        <p:spPr>
          <a:xfrm>
            <a:off x="10039350" y="5640689"/>
            <a:ext cx="1918641" cy="1078431"/>
          </a:xfrm>
          <a:prstGeom prst="rect">
            <a:avLst/>
          </a:prstGeom>
        </p:spPr>
      </p:pic>
      <p:graphicFrame>
        <p:nvGraphicFramePr>
          <p:cNvPr id="10" name="Espace réservé du contenu 4">
            <a:extLst>
              <a:ext uri="{FF2B5EF4-FFF2-40B4-BE49-F238E27FC236}">
                <a16:creationId xmlns:a16="http://schemas.microsoft.com/office/drawing/2014/main" id="{079A0770-C608-3D9E-5843-1991144A0CA1}"/>
              </a:ext>
            </a:extLst>
          </p:cNvPr>
          <p:cNvGraphicFramePr>
            <a:graphicFrameLocks/>
          </p:cNvGraphicFramePr>
          <p:nvPr>
            <p:extLst>
              <p:ext uri="{D42A27DB-BD31-4B8C-83A1-F6EECF244321}">
                <p14:modId xmlns:p14="http://schemas.microsoft.com/office/powerpoint/2010/main" val="2836498396"/>
              </p:ext>
            </p:extLst>
          </p:nvPr>
        </p:nvGraphicFramePr>
        <p:xfrm>
          <a:off x="457200" y="1540565"/>
          <a:ext cx="11151704" cy="290683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ustDataLst>
      <p:tags r:id="rId1"/>
    </p:custDataLst>
    <p:extLst>
      <p:ext uri="{BB962C8B-B14F-4D97-AF65-F5344CB8AC3E}">
        <p14:creationId xmlns:p14="http://schemas.microsoft.com/office/powerpoint/2010/main" val="27606667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72CD6C-0C6C-49D9-8112-5032C6D2E0B5}"/>
              </a:ext>
            </a:extLst>
          </p:cNvPr>
          <p:cNvSpPr>
            <a:spLocks noGrp="1"/>
          </p:cNvSpPr>
          <p:nvPr>
            <p:ph type="title"/>
          </p:nvPr>
        </p:nvSpPr>
        <p:spPr>
          <a:xfrm>
            <a:off x="2984938" y="2734832"/>
            <a:ext cx="6067175" cy="933375"/>
          </a:xfrm>
        </p:spPr>
        <p:txBody>
          <a:bodyPr>
            <a:noAutofit/>
          </a:bodyPr>
          <a:lstStyle/>
          <a:p>
            <a:pPr algn="ctr"/>
            <a:r>
              <a:rPr lang="fr-FR" sz="4800" b="1" dirty="0">
                <a:solidFill>
                  <a:srgbClr val="CC0066"/>
                </a:solidFill>
              </a:rPr>
              <a:t>Un </a:t>
            </a:r>
            <a:r>
              <a:rPr lang="fr-FR" sz="4800" b="1">
                <a:solidFill>
                  <a:srgbClr val="CC0066"/>
                </a:solidFill>
              </a:rPr>
              <a:t>grand merci  à tous</a:t>
            </a:r>
            <a:endParaRPr lang="fr-FR" sz="4800" b="1" dirty="0">
              <a:solidFill>
                <a:srgbClr val="CC0066"/>
              </a:solidFill>
            </a:endParaRPr>
          </a:p>
        </p:txBody>
      </p:sp>
      <p:sp>
        <p:nvSpPr>
          <p:cNvPr id="11" name="Espace réservé du numéro de diapositive 10">
            <a:extLst>
              <a:ext uri="{FF2B5EF4-FFF2-40B4-BE49-F238E27FC236}">
                <a16:creationId xmlns:a16="http://schemas.microsoft.com/office/drawing/2014/main" id="{6B3554FA-3A6D-6527-409A-480E34CB520E}"/>
              </a:ext>
            </a:extLst>
          </p:cNvPr>
          <p:cNvSpPr>
            <a:spLocks noGrp="1"/>
          </p:cNvSpPr>
          <p:nvPr>
            <p:ph type="sldNum" sz="quarter" idx="12"/>
          </p:nvPr>
        </p:nvSpPr>
        <p:spPr>
          <a:xfrm>
            <a:off x="9409499" y="6433350"/>
            <a:ext cx="2743200" cy="365125"/>
          </a:xfrm>
        </p:spPr>
        <p:txBody>
          <a:bodyPr/>
          <a:lstStyle/>
          <a:p>
            <a:fld id="{CA5EA0F9-D5C0-40B6-BDE4-17558846B2F8}" type="slidenum">
              <a:rPr lang="fr-FR" smtClean="0"/>
              <a:t>18</a:t>
            </a:fld>
            <a:endParaRPr lang="fr-FR" dirty="0"/>
          </a:p>
        </p:txBody>
      </p:sp>
    </p:spTree>
    <p:custDataLst>
      <p:tags r:id="rId1"/>
    </p:custDataLst>
    <p:extLst>
      <p:ext uri="{BB962C8B-B14F-4D97-AF65-F5344CB8AC3E}">
        <p14:creationId xmlns:p14="http://schemas.microsoft.com/office/powerpoint/2010/main" val="2590529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49B363-3848-AF97-F765-11D56FD9C0AE}"/>
            </a:ext>
          </a:extLst>
        </p:cNvPr>
        <p:cNvGrpSpPr/>
        <p:nvPr/>
      </p:nvGrpSpPr>
      <p:grpSpPr>
        <a:xfrm>
          <a:off x="0" y="0"/>
          <a:ext cx="0" cy="0"/>
          <a:chOff x="0" y="0"/>
          <a:chExt cx="0" cy="0"/>
        </a:xfrm>
      </p:grpSpPr>
      <p:sp>
        <p:nvSpPr>
          <p:cNvPr id="8" name="Titre 1">
            <a:extLst>
              <a:ext uri="{FF2B5EF4-FFF2-40B4-BE49-F238E27FC236}">
                <a16:creationId xmlns:a16="http://schemas.microsoft.com/office/drawing/2014/main" id="{241A02A0-E8EF-3BC3-AB9B-E9C01C1097ED}"/>
              </a:ext>
            </a:extLst>
          </p:cNvPr>
          <p:cNvSpPr txBox="1">
            <a:spLocks/>
          </p:cNvSpPr>
          <p:nvPr/>
        </p:nvSpPr>
        <p:spPr>
          <a:xfrm>
            <a:off x="815009" y="1977471"/>
            <a:ext cx="10465904" cy="390649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sz="3200" b="1" dirty="0">
                <a:solidFill>
                  <a:srgbClr val="000066"/>
                </a:solidFill>
                <a:latin typeface="Arial" panose="020B0604020202020204" pitchFamily="34" charset="0"/>
                <a:cs typeface="Arial" panose="020B0604020202020204" pitchFamily="34" charset="0"/>
              </a:rPr>
              <a:t>WEBINAIRE DE PRESENTATION DE L’AAP DOC 2026</a:t>
            </a:r>
          </a:p>
          <a:p>
            <a:pPr algn="ctr"/>
            <a:endParaRPr lang="fr-FR" sz="4000" b="1" dirty="0">
              <a:solidFill>
                <a:srgbClr val="000066"/>
              </a:solidFill>
              <a:latin typeface="Arial" panose="020B0604020202020204" pitchFamily="34" charset="0"/>
              <a:cs typeface="Arial" panose="020B0604020202020204" pitchFamily="34" charset="0"/>
            </a:endParaRPr>
          </a:p>
          <a:p>
            <a:pPr algn="ctr"/>
            <a:endParaRPr lang="fr-FR" sz="4000" b="1" dirty="0">
              <a:solidFill>
                <a:srgbClr val="000066"/>
              </a:solidFill>
              <a:latin typeface="Arial" panose="020B0604020202020204" pitchFamily="34" charset="0"/>
              <a:cs typeface="Arial" panose="020B0604020202020204" pitchFamily="34" charset="0"/>
            </a:endParaRPr>
          </a:p>
          <a:p>
            <a:pPr algn="ctr"/>
            <a:r>
              <a:rPr lang="fr-FR" sz="2400" b="1" u="sng" dirty="0">
                <a:solidFill>
                  <a:srgbClr val="92D050"/>
                </a:solidFill>
                <a:latin typeface="Arial" panose="020B0604020202020204" pitchFamily="34" charset="0"/>
                <a:cs typeface="Arial" panose="020B0604020202020204" pitchFamily="34" charset="0"/>
              </a:rPr>
              <a:t>Lundi 8 décembre 2025 de 12h30 à 13h30</a:t>
            </a:r>
          </a:p>
        </p:txBody>
      </p:sp>
      <p:grpSp>
        <p:nvGrpSpPr>
          <p:cNvPr id="2" name="Groupe 1">
            <a:extLst>
              <a:ext uri="{FF2B5EF4-FFF2-40B4-BE49-F238E27FC236}">
                <a16:creationId xmlns:a16="http://schemas.microsoft.com/office/drawing/2014/main" id="{78C3621E-F3BD-87B1-D115-EF30B3159D46}"/>
              </a:ext>
            </a:extLst>
          </p:cNvPr>
          <p:cNvGrpSpPr/>
          <p:nvPr/>
        </p:nvGrpSpPr>
        <p:grpSpPr>
          <a:xfrm>
            <a:off x="1877939" y="359338"/>
            <a:ext cx="8436122" cy="1076036"/>
            <a:chOff x="1877939" y="399094"/>
            <a:chExt cx="8436122" cy="1076036"/>
          </a:xfrm>
        </p:grpSpPr>
        <p:pic>
          <p:nvPicPr>
            <p:cNvPr id="3" name="Image 2">
              <a:extLst>
                <a:ext uri="{FF2B5EF4-FFF2-40B4-BE49-F238E27FC236}">
                  <a16:creationId xmlns:a16="http://schemas.microsoft.com/office/drawing/2014/main" id="{7FA25F02-CAD5-6A9E-A6D7-A160744D0221}"/>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77939" y="399094"/>
              <a:ext cx="8436122" cy="1076036"/>
            </a:xfrm>
            <a:prstGeom prst="rect">
              <a:avLst/>
            </a:prstGeom>
            <a:noFill/>
            <a:ln>
              <a:noFill/>
            </a:ln>
          </p:spPr>
        </p:pic>
        <p:pic>
          <p:nvPicPr>
            <p:cNvPr id="4" name="Image 3">
              <a:extLst>
                <a:ext uri="{FF2B5EF4-FFF2-40B4-BE49-F238E27FC236}">
                  <a16:creationId xmlns:a16="http://schemas.microsoft.com/office/drawing/2014/main" id="{6EE89E66-090B-ECC2-361A-0AE822839371}"/>
                </a:ext>
              </a:extLst>
            </p:cNvPr>
            <p:cNvPicPr>
              <a:picLocks noChangeAspect="1"/>
            </p:cNvPicPr>
            <p:nvPr/>
          </p:nvPicPr>
          <p:blipFill>
            <a:blip r:embed="rId5"/>
            <a:stretch>
              <a:fillRect/>
            </a:stretch>
          </p:blipFill>
          <p:spPr>
            <a:xfrm>
              <a:off x="6681187" y="494241"/>
              <a:ext cx="1727087" cy="721151"/>
            </a:xfrm>
            <a:prstGeom prst="rect">
              <a:avLst/>
            </a:prstGeom>
          </p:spPr>
        </p:pic>
      </p:grpSp>
    </p:spTree>
    <p:custDataLst>
      <p:tags r:id="rId1"/>
    </p:custDataLst>
    <p:extLst>
      <p:ext uri="{BB962C8B-B14F-4D97-AF65-F5344CB8AC3E}">
        <p14:creationId xmlns:p14="http://schemas.microsoft.com/office/powerpoint/2010/main" val="20716643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68655732-7EC7-7A4A-099D-99797310D761}"/>
              </a:ext>
            </a:extLst>
          </p:cNvPr>
          <p:cNvSpPr>
            <a:spLocks noGrp="1"/>
          </p:cNvSpPr>
          <p:nvPr>
            <p:ph type="sldNum" sz="quarter" idx="12"/>
          </p:nvPr>
        </p:nvSpPr>
        <p:spPr/>
        <p:txBody>
          <a:bodyPr/>
          <a:lstStyle/>
          <a:p>
            <a:fld id="{CA5EA0F9-D5C0-40B6-BDE4-17558846B2F8}" type="slidenum">
              <a:rPr lang="fr-FR" smtClean="0"/>
              <a:t>3</a:t>
            </a:fld>
            <a:endParaRPr lang="fr-FR"/>
          </a:p>
        </p:txBody>
      </p:sp>
      <p:pic>
        <p:nvPicPr>
          <p:cNvPr id="4" name="Image 3" descr="Une image contenant texte, capture d’écran, Police, nombre&#10;&#10;Le contenu généré par l’IA peut être incorrect.">
            <a:extLst>
              <a:ext uri="{FF2B5EF4-FFF2-40B4-BE49-F238E27FC236}">
                <a16:creationId xmlns:a16="http://schemas.microsoft.com/office/drawing/2014/main" id="{FF2BD71F-81A3-4815-D2EA-604322D791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17388" y="532523"/>
            <a:ext cx="7957224" cy="6188952"/>
          </a:xfrm>
          <a:prstGeom prst="rect">
            <a:avLst/>
          </a:prstGeom>
        </p:spPr>
      </p:pic>
    </p:spTree>
    <p:extLst>
      <p:ext uri="{BB962C8B-B14F-4D97-AF65-F5344CB8AC3E}">
        <p14:creationId xmlns:p14="http://schemas.microsoft.com/office/powerpoint/2010/main" val="1894430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106DDEB-C474-EB4D-F8F5-1BE98351CB62}"/>
              </a:ext>
            </a:extLst>
          </p:cNvPr>
          <p:cNvSpPr>
            <a:spLocks noGrp="1"/>
          </p:cNvSpPr>
          <p:nvPr>
            <p:ph type="title"/>
          </p:nvPr>
        </p:nvSpPr>
        <p:spPr>
          <a:xfrm>
            <a:off x="206188" y="365125"/>
            <a:ext cx="5260757" cy="1325563"/>
          </a:xfrm>
        </p:spPr>
        <p:txBody>
          <a:bodyPr>
            <a:noAutofit/>
          </a:bodyPr>
          <a:lstStyle/>
          <a:p>
            <a:pPr algn="ctr">
              <a:spcBef>
                <a:spcPts val="0"/>
              </a:spcBef>
              <a:spcAft>
                <a:spcPts val="0"/>
              </a:spcAft>
            </a:pPr>
            <a:r>
              <a:rPr lang="fr-FR" dirty="0">
                <a:solidFill>
                  <a:srgbClr val="002060"/>
                </a:solidFill>
              </a:rPr>
              <a:t>FOCUS DOCCR</a:t>
            </a:r>
            <a:br>
              <a:rPr lang="fr-FR" dirty="0">
                <a:solidFill>
                  <a:srgbClr val="002060"/>
                </a:solidFill>
              </a:rPr>
            </a:br>
            <a:r>
              <a:rPr lang="fr-FR" sz="1800" b="1" dirty="0">
                <a:solidFill>
                  <a:srgbClr val="002060"/>
                </a:solidFill>
              </a:rPr>
              <a:t>Des disparités territoriale, sociales, par sexe </a:t>
            </a:r>
            <a:br>
              <a:rPr lang="fr-FR" sz="1800" b="1" dirty="0">
                <a:solidFill>
                  <a:srgbClr val="002060"/>
                </a:solidFill>
              </a:rPr>
            </a:br>
            <a:r>
              <a:rPr lang="fr-FR" sz="1800" b="1" dirty="0">
                <a:solidFill>
                  <a:srgbClr val="002060"/>
                </a:solidFill>
              </a:rPr>
              <a:t>et par tranche d’âge</a:t>
            </a:r>
            <a:endParaRPr lang="fr-FR" b="1" dirty="0">
              <a:solidFill>
                <a:srgbClr val="002060"/>
              </a:solidFill>
            </a:endParaRPr>
          </a:p>
        </p:txBody>
      </p:sp>
      <p:sp>
        <p:nvSpPr>
          <p:cNvPr id="3" name="Espace réservé du numéro de diapositive 2">
            <a:extLst>
              <a:ext uri="{FF2B5EF4-FFF2-40B4-BE49-F238E27FC236}">
                <a16:creationId xmlns:a16="http://schemas.microsoft.com/office/drawing/2014/main" id="{7366D534-10B0-F74A-30F2-2F2A3B8708AC}"/>
              </a:ext>
            </a:extLst>
          </p:cNvPr>
          <p:cNvSpPr>
            <a:spLocks noGrp="1"/>
          </p:cNvSpPr>
          <p:nvPr>
            <p:ph type="sldNum" sz="quarter" idx="12"/>
          </p:nvPr>
        </p:nvSpPr>
        <p:spPr/>
        <p:txBody>
          <a:bodyPr/>
          <a:lstStyle/>
          <a:p>
            <a:fld id="{CA5EA0F9-D5C0-40B6-BDE4-17558846B2F8}" type="slidenum">
              <a:rPr lang="fr-FR" smtClean="0"/>
              <a:t>4</a:t>
            </a:fld>
            <a:endParaRPr lang="fr-FR"/>
          </a:p>
        </p:txBody>
      </p:sp>
      <p:pic>
        <p:nvPicPr>
          <p:cNvPr id="7" name="Image 6" descr="Une image contenant texte, capture d’écran, logiciel, Logiciel multimédia&#10;&#10;Le contenu généré par l’IA peut être incorrect.">
            <a:extLst>
              <a:ext uri="{FF2B5EF4-FFF2-40B4-BE49-F238E27FC236}">
                <a16:creationId xmlns:a16="http://schemas.microsoft.com/office/drawing/2014/main" id="{3ACBAA0C-A483-F665-6D57-3D9A8CD0BF67}"/>
              </a:ext>
            </a:extLst>
          </p:cNvPr>
          <p:cNvPicPr>
            <a:picLocks noChangeAspect="1"/>
          </p:cNvPicPr>
          <p:nvPr/>
        </p:nvPicPr>
        <p:blipFill>
          <a:blip r:embed="rId3">
            <a:extLst>
              <a:ext uri="{28A0092B-C50C-407E-A947-70E740481C1C}">
                <a14:useLocalDpi xmlns:a14="http://schemas.microsoft.com/office/drawing/2010/main" val="0"/>
              </a:ext>
            </a:extLst>
          </a:blip>
          <a:srcRect l="34228" t="11220" r="34257" b="5998"/>
          <a:stretch>
            <a:fillRect/>
          </a:stretch>
        </p:blipFill>
        <p:spPr>
          <a:xfrm>
            <a:off x="6459166" y="136525"/>
            <a:ext cx="5175115" cy="6584950"/>
          </a:xfrm>
          <a:prstGeom prst="rect">
            <a:avLst/>
          </a:prstGeom>
        </p:spPr>
      </p:pic>
      <p:sp>
        <p:nvSpPr>
          <p:cNvPr id="8" name="Espace réservé du texte 8">
            <a:extLst>
              <a:ext uri="{FF2B5EF4-FFF2-40B4-BE49-F238E27FC236}">
                <a16:creationId xmlns:a16="http://schemas.microsoft.com/office/drawing/2014/main" id="{7739EC45-3191-82AD-5F3C-220C0E1E05CD}"/>
              </a:ext>
            </a:extLst>
          </p:cNvPr>
          <p:cNvSpPr txBox="1">
            <a:spLocks/>
          </p:cNvSpPr>
          <p:nvPr/>
        </p:nvSpPr>
        <p:spPr>
          <a:xfrm>
            <a:off x="636293" y="1951945"/>
            <a:ext cx="4698496" cy="4320480"/>
          </a:xfrm>
          <a:prstGeom prst="rect">
            <a:avLst/>
          </a:prstGeom>
        </p:spPr>
        <p:txBody>
          <a:bodyPr>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92075" algn="just">
              <a:buClr>
                <a:srgbClr val="0000FF"/>
              </a:buClr>
            </a:pPr>
            <a:endParaRPr lang="fr-FR" sz="600" dirty="0"/>
          </a:p>
          <a:p>
            <a:pPr marL="377825" indent="-285750" algn="just">
              <a:lnSpc>
                <a:spcPct val="120000"/>
              </a:lnSpc>
              <a:buClr>
                <a:srgbClr val="007FAD"/>
              </a:buClr>
              <a:buFont typeface="Wingdings" panose="05000000000000000000" pitchFamily="2" charset="2"/>
              <a:buChar char="§"/>
            </a:pPr>
            <a:r>
              <a:rPr lang="fr-FR" sz="4900" dirty="0">
                <a:solidFill>
                  <a:srgbClr val="002060"/>
                </a:solidFill>
              </a:rPr>
              <a:t>Zones très faibles &lt;20% de participation : </a:t>
            </a:r>
            <a:r>
              <a:rPr lang="fr-FR" sz="4900" dirty="0">
                <a:solidFill>
                  <a:srgbClr val="993366"/>
                </a:solidFill>
              </a:rPr>
              <a:t>Maubeuge, Roubaix, Lens, Creil</a:t>
            </a:r>
          </a:p>
          <a:p>
            <a:pPr marL="377825" indent="-285750" algn="just">
              <a:lnSpc>
                <a:spcPct val="120000"/>
              </a:lnSpc>
              <a:buClr>
                <a:srgbClr val="007FAD"/>
              </a:buClr>
              <a:buFont typeface="Wingdings" panose="05000000000000000000" pitchFamily="2" charset="2"/>
              <a:buChar char="§"/>
            </a:pPr>
            <a:endParaRPr lang="fr-FR" sz="4900" dirty="0">
              <a:solidFill>
                <a:srgbClr val="002060"/>
              </a:solidFill>
            </a:endParaRPr>
          </a:p>
          <a:p>
            <a:pPr marL="377825" indent="-285750" algn="just">
              <a:lnSpc>
                <a:spcPct val="120000"/>
              </a:lnSpc>
              <a:buClr>
                <a:srgbClr val="007FAD"/>
              </a:buClr>
              <a:buFont typeface="Wingdings" panose="05000000000000000000" pitchFamily="2" charset="2"/>
              <a:buChar char="§"/>
            </a:pPr>
            <a:r>
              <a:rPr lang="fr-FR" sz="4900" dirty="0">
                <a:solidFill>
                  <a:srgbClr val="002060"/>
                </a:solidFill>
              </a:rPr>
              <a:t>Une défaveur sociale souvent corrélée avec un dépistage faible</a:t>
            </a:r>
          </a:p>
          <a:p>
            <a:pPr marL="377825" indent="-285750" algn="just">
              <a:lnSpc>
                <a:spcPct val="120000"/>
              </a:lnSpc>
              <a:buClr>
                <a:srgbClr val="007FAD"/>
              </a:buClr>
              <a:buFont typeface="Wingdings" panose="05000000000000000000" pitchFamily="2" charset="2"/>
              <a:buChar char="§"/>
            </a:pPr>
            <a:endParaRPr lang="fr-FR" sz="4900" dirty="0">
              <a:solidFill>
                <a:srgbClr val="002060"/>
              </a:solidFill>
            </a:endParaRPr>
          </a:p>
          <a:p>
            <a:pPr marL="377825" indent="-285750" algn="just">
              <a:lnSpc>
                <a:spcPct val="120000"/>
              </a:lnSpc>
              <a:buClr>
                <a:srgbClr val="007FAD"/>
              </a:buClr>
              <a:buFont typeface="Wingdings" panose="05000000000000000000" pitchFamily="2" charset="2"/>
              <a:buChar char="§"/>
            </a:pPr>
            <a:r>
              <a:rPr lang="fr-FR" sz="4900" dirty="0">
                <a:solidFill>
                  <a:srgbClr val="002060"/>
                </a:solidFill>
              </a:rPr>
              <a:t>Les hommes participent moins que les femmes</a:t>
            </a:r>
          </a:p>
          <a:p>
            <a:pPr marL="377825" indent="-285750" algn="just">
              <a:lnSpc>
                <a:spcPct val="120000"/>
              </a:lnSpc>
              <a:buClr>
                <a:srgbClr val="007FAD"/>
              </a:buClr>
              <a:buFont typeface="Wingdings" panose="05000000000000000000" pitchFamily="2" charset="2"/>
              <a:buChar char="§"/>
            </a:pPr>
            <a:endParaRPr lang="fr-FR" sz="4900" dirty="0">
              <a:solidFill>
                <a:srgbClr val="002060"/>
              </a:solidFill>
            </a:endParaRPr>
          </a:p>
          <a:p>
            <a:pPr marL="377825" indent="-285750" algn="just">
              <a:lnSpc>
                <a:spcPct val="120000"/>
              </a:lnSpc>
              <a:buClr>
                <a:srgbClr val="007FAD"/>
              </a:buClr>
              <a:buFont typeface="Wingdings" panose="05000000000000000000" pitchFamily="2" charset="2"/>
              <a:buChar char="§"/>
            </a:pPr>
            <a:r>
              <a:rPr lang="fr-FR" sz="4900" dirty="0">
                <a:solidFill>
                  <a:srgbClr val="002060"/>
                </a:solidFill>
              </a:rPr>
              <a:t>Un taux de dépistage qui augmente avec l’avancée en âge.</a:t>
            </a:r>
          </a:p>
          <a:p>
            <a:pPr marL="377825" lvl="2" indent="-285750" algn="just">
              <a:lnSpc>
                <a:spcPct val="120000"/>
              </a:lnSpc>
              <a:spcBef>
                <a:spcPts val="600"/>
              </a:spcBef>
              <a:buClr>
                <a:srgbClr val="007FAD"/>
              </a:buClr>
              <a:buFont typeface="Wingdings" panose="05000000000000000000" pitchFamily="2" charset="2"/>
              <a:buChar char="§"/>
            </a:pPr>
            <a:endParaRPr lang="fr-FR" sz="4000" dirty="0">
              <a:solidFill>
                <a:srgbClr val="000000"/>
              </a:solidFill>
            </a:endParaRPr>
          </a:p>
          <a:p>
            <a:pPr marL="377825" indent="-285750"/>
            <a:endParaRPr lang="fr-FR" dirty="0"/>
          </a:p>
          <a:p>
            <a:r>
              <a:rPr lang="fr-FR" sz="2600" dirty="0"/>
              <a:t>								</a:t>
            </a:r>
          </a:p>
        </p:txBody>
      </p:sp>
    </p:spTree>
    <p:extLst>
      <p:ext uri="{BB962C8B-B14F-4D97-AF65-F5344CB8AC3E}">
        <p14:creationId xmlns:p14="http://schemas.microsoft.com/office/powerpoint/2010/main" val="1532176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p:txBody>
          <a:bodyPr/>
          <a:lstStyle/>
          <a:p>
            <a:fld id="{733122C9-A0B9-462F-8757-0847AD287B63}" type="slidenum">
              <a:rPr lang="fr-FR" smtClean="0"/>
              <a:pPr/>
              <a:t>5</a:t>
            </a:fld>
            <a:endParaRPr lang="fr-FR" dirty="0"/>
          </a:p>
        </p:txBody>
      </p:sp>
      <p:sp>
        <p:nvSpPr>
          <p:cNvPr id="3" name="Espace réservé du texte 2"/>
          <p:cNvSpPr>
            <a:spLocks noGrp="1"/>
          </p:cNvSpPr>
          <p:nvPr>
            <p:ph type="body" sz="quarter" idx="13"/>
          </p:nvPr>
        </p:nvSpPr>
        <p:spPr>
          <a:xfrm>
            <a:off x="518073" y="142466"/>
            <a:ext cx="3504903" cy="6396446"/>
          </a:xfrm>
        </p:spPr>
        <p:txBody>
          <a:bodyPr>
            <a:normAutofit/>
          </a:bodyPr>
          <a:lstStyle/>
          <a:p>
            <a:pPr marL="0" indent="0" algn="just">
              <a:buNone/>
            </a:pPr>
            <a:r>
              <a:rPr lang="fr-FR" sz="1800" dirty="0">
                <a:latin typeface="Arial" panose="020B0604020202020204" pitchFamily="34" charset="0"/>
                <a:cs typeface="Arial" panose="020B0604020202020204" pitchFamily="34" charset="0"/>
              </a:rPr>
              <a:t>Dépistage Cancer colo rectal </a:t>
            </a:r>
          </a:p>
          <a:p>
            <a:pPr marL="0" indent="0" algn="just">
              <a:buNone/>
            </a:pPr>
            <a:r>
              <a:rPr lang="fr-FR" sz="1500" b="0" dirty="0">
                <a:latin typeface="Arial" panose="020B0604020202020204" pitchFamily="34" charset="0"/>
                <a:cs typeface="Arial" panose="020B0604020202020204" pitchFamily="34" charset="0"/>
              </a:rPr>
              <a:t>Près de 95 % des cancers colorectaux sont diagnostiqués après 50 ans, chez les hommes comme chez les femmes. </a:t>
            </a:r>
          </a:p>
          <a:p>
            <a:pPr marL="0" indent="0" algn="just">
              <a:buNone/>
            </a:pPr>
            <a:endParaRPr lang="fr-FR" sz="1600" b="0" dirty="0">
              <a:latin typeface="Arial" panose="020B0604020202020204" pitchFamily="34" charset="0"/>
              <a:cs typeface="Arial" panose="020B0604020202020204" pitchFamily="34" charset="0"/>
            </a:endParaRPr>
          </a:p>
          <a:p>
            <a:pPr marL="0" indent="0" algn="just">
              <a:buNone/>
            </a:pPr>
            <a:endParaRPr lang="fr-FR" sz="1600" b="0" dirty="0">
              <a:latin typeface="Arial" panose="020B0604020202020204" pitchFamily="34" charset="0"/>
              <a:cs typeface="Arial" panose="020B0604020202020204" pitchFamily="34" charset="0"/>
            </a:endParaRPr>
          </a:p>
          <a:p>
            <a:pPr marL="0" indent="0" algn="just">
              <a:buNone/>
            </a:pPr>
            <a:r>
              <a:rPr lang="fr-FR" sz="1600" b="0" dirty="0">
                <a:latin typeface="Arial" panose="020B0604020202020204" pitchFamily="34" charset="0"/>
                <a:cs typeface="Arial" panose="020B0604020202020204" pitchFamily="34" charset="0"/>
              </a:rPr>
              <a:t>Le dépistage permet de repérer un polype avant qu’il n’évolue en cancer. Il permet également de détecter un cancer à un stade très précoce et ainsi d’augmenter les chances de guérison. </a:t>
            </a:r>
          </a:p>
          <a:p>
            <a:pPr marL="0" indent="0" algn="just">
              <a:buNone/>
            </a:pPr>
            <a:r>
              <a:rPr lang="fr-FR" sz="1600" dirty="0">
                <a:solidFill>
                  <a:srgbClr val="993366"/>
                </a:solidFill>
                <a:latin typeface="Arial" panose="020B0604020202020204" pitchFamily="34" charset="0"/>
                <a:cs typeface="Arial" panose="020B0604020202020204" pitchFamily="34" charset="0"/>
              </a:rPr>
              <a:t>Un  test et son analyse  pris en charge à 100 % par l’AM , à faire chez  soi, fiable, simple et indolore </a:t>
            </a:r>
          </a:p>
          <a:p>
            <a:pPr marL="0" indent="0" algn="just">
              <a:buNone/>
            </a:pPr>
            <a:r>
              <a:rPr lang="fr-FR" sz="1400" dirty="0">
                <a:solidFill>
                  <a:srgbClr val="00B050"/>
                </a:solidFill>
                <a:latin typeface="Arial" panose="020B0604020202020204" pitchFamily="34" charset="0"/>
                <a:cs typeface="Arial" panose="020B0604020202020204" pitchFamily="34" charset="0"/>
              </a:rPr>
              <a:t>94 % des personnes interrogées se disent favorables au dépistage </a:t>
            </a:r>
          </a:p>
          <a:p>
            <a:pPr marL="0" indent="0" algn="just">
              <a:buNone/>
            </a:pPr>
            <a:endParaRPr lang="fr-FR" sz="1600" dirty="0">
              <a:solidFill>
                <a:srgbClr val="993366"/>
              </a:solidFill>
              <a:latin typeface="Arial" panose="020B0604020202020204" pitchFamily="34" charset="0"/>
              <a:cs typeface="Arial" panose="020B0604020202020204" pitchFamily="34" charset="0"/>
            </a:endParaRPr>
          </a:p>
        </p:txBody>
      </p:sp>
      <p:sp>
        <p:nvSpPr>
          <p:cNvPr id="4" name="Espace réservé du texte 3"/>
          <p:cNvSpPr>
            <a:spLocks noGrp="1"/>
          </p:cNvSpPr>
          <p:nvPr>
            <p:ph type="body" sz="quarter" idx="14"/>
          </p:nvPr>
        </p:nvSpPr>
        <p:spPr>
          <a:xfrm>
            <a:off x="4286673" y="73929"/>
            <a:ext cx="3360000" cy="5426954"/>
          </a:xfrm>
        </p:spPr>
        <p:txBody>
          <a:bodyPr/>
          <a:lstStyle/>
          <a:p>
            <a:pPr marL="0" indent="0" algn="just">
              <a:spcBef>
                <a:spcPts val="0"/>
              </a:spcBef>
              <a:spcAft>
                <a:spcPts val="600"/>
              </a:spcAft>
              <a:buNone/>
            </a:pPr>
            <a:r>
              <a:rPr lang="fr-FR" sz="2000" dirty="0">
                <a:latin typeface="Arial" panose="020B0604020202020204" pitchFamily="34" charset="0"/>
                <a:cs typeface="Arial" panose="020B0604020202020204" pitchFamily="34" charset="0"/>
              </a:rPr>
              <a:t>Dépistage cancer du sein  </a:t>
            </a:r>
          </a:p>
          <a:p>
            <a:pPr marL="0" indent="0" algn="just">
              <a:spcBef>
                <a:spcPts val="0"/>
              </a:spcBef>
              <a:spcAft>
                <a:spcPts val="600"/>
              </a:spcAft>
              <a:buNone/>
            </a:pPr>
            <a:r>
              <a:rPr lang="fr-FR" sz="1600" dirty="0">
                <a:latin typeface="Arial" panose="020B0604020202020204" pitchFamily="34" charset="0"/>
                <a:cs typeface="Arial" panose="020B0604020202020204" pitchFamily="34" charset="0"/>
              </a:rPr>
              <a:t>1</a:t>
            </a:r>
            <a:r>
              <a:rPr lang="fr-FR" sz="1600" baseline="30000" dirty="0">
                <a:latin typeface="Arial" panose="020B0604020202020204" pitchFamily="34" charset="0"/>
                <a:cs typeface="Arial" panose="020B0604020202020204" pitchFamily="34" charset="0"/>
              </a:rPr>
              <a:t>er</a:t>
            </a:r>
            <a:r>
              <a:rPr lang="fr-FR" sz="1600" dirty="0">
                <a:latin typeface="Arial" panose="020B0604020202020204" pitchFamily="34" charset="0"/>
                <a:cs typeface="Arial" panose="020B0604020202020204" pitchFamily="34" charset="0"/>
              </a:rPr>
              <a:t> </a:t>
            </a:r>
            <a:r>
              <a:rPr lang="fr-FR" sz="1600" b="0" dirty="0">
                <a:latin typeface="Arial" panose="020B0604020202020204" pitchFamily="34" charset="0"/>
                <a:cs typeface="Arial" panose="020B0604020202020204" pitchFamily="34" charset="0"/>
              </a:rPr>
              <a:t>cancer le plus fréquent chez la femme</a:t>
            </a:r>
          </a:p>
          <a:p>
            <a:pPr marL="0" indent="0" algn="just">
              <a:buNone/>
            </a:pPr>
            <a:endParaRPr lang="fr-FR" b="0" dirty="0">
              <a:latin typeface="Arial" panose="020B0604020202020204" pitchFamily="34" charset="0"/>
              <a:cs typeface="Arial" panose="020B0604020202020204" pitchFamily="34" charset="0"/>
            </a:endParaRPr>
          </a:p>
        </p:txBody>
      </p:sp>
      <p:pic>
        <p:nvPicPr>
          <p:cNvPr id="13" name="Image 12"/>
          <p:cNvPicPr>
            <a:picLocks noChangeAspect="1"/>
          </p:cNvPicPr>
          <p:nvPr/>
        </p:nvPicPr>
        <p:blipFill>
          <a:blip r:embed="rId3"/>
          <a:stretch>
            <a:fillRect/>
          </a:stretch>
        </p:blipFill>
        <p:spPr>
          <a:xfrm>
            <a:off x="8568691" y="3009926"/>
            <a:ext cx="2417171" cy="819664"/>
          </a:xfrm>
          <a:prstGeom prst="rect">
            <a:avLst/>
          </a:prstGeom>
        </p:spPr>
      </p:pic>
      <p:sp>
        <p:nvSpPr>
          <p:cNvPr id="5" name="Espace réservé du texte 4"/>
          <p:cNvSpPr>
            <a:spLocks noGrp="1"/>
          </p:cNvSpPr>
          <p:nvPr>
            <p:ph type="body" sz="quarter" idx="15"/>
          </p:nvPr>
        </p:nvSpPr>
        <p:spPr>
          <a:xfrm>
            <a:off x="8302200" y="708896"/>
            <a:ext cx="3360000" cy="3814349"/>
          </a:xfrm>
        </p:spPr>
        <p:txBody>
          <a:bodyPr>
            <a:normAutofit/>
          </a:bodyPr>
          <a:lstStyle/>
          <a:p>
            <a:pPr marL="0" indent="0" algn="just">
              <a:buNone/>
            </a:pPr>
            <a:r>
              <a:rPr lang="fr-FR" sz="1800" dirty="0">
                <a:latin typeface="Arial" panose="020B0604020202020204" pitchFamily="34" charset="0"/>
                <a:cs typeface="Arial" panose="020B0604020202020204" pitchFamily="34" charset="0"/>
              </a:rPr>
              <a:t>Dépistage cancer col de  l’utérus </a:t>
            </a:r>
          </a:p>
        </p:txBody>
      </p:sp>
      <p:pic>
        <p:nvPicPr>
          <p:cNvPr id="8" name="Image 7"/>
          <p:cNvPicPr>
            <a:picLocks noChangeAspect="1"/>
          </p:cNvPicPr>
          <p:nvPr/>
        </p:nvPicPr>
        <p:blipFill>
          <a:blip r:embed="rId4"/>
          <a:stretch>
            <a:fillRect/>
          </a:stretch>
        </p:blipFill>
        <p:spPr>
          <a:xfrm>
            <a:off x="4514460" y="958144"/>
            <a:ext cx="2574076" cy="986398"/>
          </a:xfrm>
          <a:prstGeom prst="rect">
            <a:avLst/>
          </a:prstGeom>
        </p:spPr>
      </p:pic>
      <p:pic>
        <p:nvPicPr>
          <p:cNvPr id="9" name="Image 8"/>
          <p:cNvPicPr>
            <a:picLocks noChangeAspect="1"/>
          </p:cNvPicPr>
          <p:nvPr/>
        </p:nvPicPr>
        <p:blipFill>
          <a:blip r:embed="rId5"/>
          <a:stretch>
            <a:fillRect/>
          </a:stretch>
        </p:blipFill>
        <p:spPr>
          <a:xfrm>
            <a:off x="4526830" y="1944542"/>
            <a:ext cx="2561706" cy="3114155"/>
          </a:xfrm>
          <a:prstGeom prst="rect">
            <a:avLst/>
          </a:prstGeom>
        </p:spPr>
      </p:pic>
      <p:sp>
        <p:nvSpPr>
          <p:cNvPr id="10" name="ZoneTexte 9"/>
          <p:cNvSpPr txBox="1"/>
          <p:nvPr/>
        </p:nvSpPr>
        <p:spPr>
          <a:xfrm>
            <a:off x="4345393" y="5058697"/>
            <a:ext cx="2912209" cy="1815882"/>
          </a:xfrm>
          <a:prstGeom prst="rect">
            <a:avLst/>
          </a:prstGeom>
          <a:noFill/>
        </p:spPr>
        <p:txBody>
          <a:bodyPr wrap="square" rtlCol="0">
            <a:spAutoFit/>
          </a:bodyPr>
          <a:lstStyle/>
          <a:p>
            <a:pPr algn="just"/>
            <a:r>
              <a:rPr lang="fr-FR" sz="1400" dirty="0">
                <a:latin typeface="Arial" panose="020B0604020202020204" pitchFamily="34" charset="0"/>
                <a:cs typeface="Arial" panose="020B0604020202020204" pitchFamily="34" charset="0"/>
              </a:rPr>
              <a:t>Do : </a:t>
            </a:r>
            <a:r>
              <a:rPr lang="fr-FR" sz="1400" b="1" dirty="0">
                <a:latin typeface="Arial" panose="020B0604020202020204" pitchFamily="34" charset="0"/>
                <a:cs typeface="Arial" panose="020B0604020202020204" pitchFamily="34" charset="0"/>
              </a:rPr>
              <a:t>bénéficier de garanties de qualité et de sécurité :</a:t>
            </a:r>
            <a:r>
              <a:rPr lang="fr-FR" sz="1400" dirty="0">
                <a:latin typeface="Arial" panose="020B0604020202020204" pitchFamily="34" charset="0"/>
                <a:cs typeface="Arial" panose="020B0604020202020204" pitchFamily="34" charset="0"/>
              </a:rPr>
              <a:t> seconde lecture des  clichés/ mammographie  prise en charge à 100 % par l’AM, sans avance de frais/ formation des PS / contrôle des installations/ liste de radiologues agrées  .</a:t>
            </a:r>
          </a:p>
        </p:txBody>
      </p:sp>
      <p:pic>
        <p:nvPicPr>
          <p:cNvPr id="11" name="Image 10"/>
          <p:cNvPicPr>
            <a:picLocks noChangeAspect="1"/>
          </p:cNvPicPr>
          <p:nvPr/>
        </p:nvPicPr>
        <p:blipFill>
          <a:blip r:embed="rId6"/>
          <a:stretch>
            <a:fillRect/>
          </a:stretch>
        </p:blipFill>
        <p:spPr>
          <a:xfrm>
            <a:off x="1077530" y="5868054"/>
            <a:ext cx="1925559" cy="655583"/>
          </a:xfrm>
          <a:prstGeom prst="rect">
            <a:avLst/>
          </a:prstGeom>
        </p:spPr>
      </p:pic>
      <p:sp>
        <p:nvSpPr>
          <p:cNvPr id="14" name="Rectangle 13"/>
          <p:cNvSpPr/>
          <p:nvPr/>
        </p:nvSpPr>
        <p:spPr>
          <a:xfrm>
            <a:off x="8448948" y="4048026"/>
            <a:ext cx="3213252" cy="1815882"/>
          </a:xfrm>
          <a:prstGeom prst="rect">
            <a:avLst/>
          </a:prstGeom>
        </p:spPr>
        <p:txBody>
          <a:bodyPr wrap="square">
            <a:spAutoFit/>
          </a:bodyPr>
          <a:lstStyle/>
          <a:p>
            <a:pPr algn="just"/>
            <a:r>
              <a:rPr lang="fr-FR" sz="1600" dirty="0">
                <a:latin typeface="Arial" panose="020B0604020202020204" pitchFamily="34" charset="0"/>
                <a:cs typeface="Arial" panose="020B0604020202020204" pitchFamily="34" charset="0"/>
              </a:rPr>
              <a:t>Le dépistage permet de repérer le plus tôt possible d’éventuelles lésions précancéreuses au niveau du col de l’utérus, de les surveiller ou de les soigner et ainsi, de prévenir l’apparition d’un cancer</a:t>
            </a:r>
          </a:p>
        </p:txBody>
      </p:sp>
      <p:pic>
        <p:nvPicPr>
          <p:cNvPr id="15" name="Image 14"/>
          <p:cNvPicPr>
            <a:picLocks noChangeAspect="1"/>
          </p:cNvPicPr>
          <p:nvPr/>
        </p:nvPicPr>
        <p:blipFill>
          <a:blip r:embed="rId7"/>
          <a:stretch>
            <a:fillRect/>
          </a:stretch>
        </p:blipFill>
        <p:spPr>
          <a:xfrm>
            <a:off x="8448948" y="1634552"/>
            <a:ext cx="3315786" cy="1256508"/>
          </a:xfrm>
          <a:prstGeom prst="rect">
            <a:avLst/>
          </a:prstGeom>
        </p:spPr>
      </p:pic>
      <p:pic>
        <p:nvPicPr>
          <p:cNvPr id="16" name="Image 15"/>
          <p:cNvPicPr>
            <a:picLocks noChangeAspect="1"/>
          </p:cNvPicPr>
          <p:nvPr/>
        </p:nvPicPr>
        <p:blipFill>
          <a:blip r:embed="rId8"/>
          <a:stretch>
            <a:fillRect/>
          </a:stretch>
        </p:blipFill>
        <p:spPr>
          <a:xfrm>
            <a:off x="620826" y="1053446"/>
            <a:ext cx="3010320" cy="1162212"/>
          </a:xfrm>
          <a:prstGeom prst="rect">
            <a:avLst/>
          </a:prstGeom>
        </p:spPr>
      </p:pic>
      <p:pic>
        <p:nvPicPr>
          <p:cNvPr id="17" name="Image 16"/>
          <p:cNvPicPr>
            <a:picLocks noChangeAspect="1"/>
          </p:cNvPicPr>
          <p:nvPr/>
        </p:nvPicPr>
        <p:blipFill>
          <a:blip r:embed="rId9"/>
          <a:stretch>
            <a:fillRect/>
          </a:stretch>
        </p:blipFill>
        <p:spPr>
          <a:xfrm>
            <a:off x="896983" y="4913433"/>
            <a:ext cx="2278936" cy="939346"/>
          </a:xfrm>
          <a:prstGeom prst="rect">
            <a:avLst/>
          </a:prstGeom>
        </p:spPr>
      </p:pic>
    </p:spTree>
    <p:extLst>
      <p:ext uri="{BB962C8B-B14F-4D97-AF65-F5344CB8AC3E}">
        <p14:creationId xmlns:p14="http://schemas.microsoft.com/office/powerpoint/2010/main" val="1736892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90BEA4-4173-439D-B578-D8C546308ECE}"/>
              </a:ext>
            </a:extLst>
          </p:cNvPr>
          <p:cNvSpPr>
            <a:spLocks noGrp="1"/>
          </p:cNvSpPr>
          <p:nvPr>
            <p:ph idx="1"/>
          </p:nvPr>
        </p:nvSpPr>
        <p:spPr>
          <a:xfrm>
            <a:off x="406696" y="2800519"/>
            <a:ext cx="2370060" cy="3959525"/>
          </a:xfrm>
        </p:spPr>
        <p:txBody>
          <a:bodyPr>
            <a:normAutofit/>
          </a:bodyPr>
          <a:lstStyle/>
          <a:p>
            <a:pPr marL="0" indent="0">
              <a:buNone/>
            </a:pPr>
            <a:endParaRPr lang="fr-FR" sz="2000" dirty="0"/>
          </a:p>
          <a:p>
            <a:pPr marL="0" indent="0">
              <a:buNone/>
            </a:pPr>
            <a:endParaRPr lang="fr-FR" sz="2000" dirty="0"/>
          </a:p>
        </p:txBody>
      </p:sp>
      <p:sp>
        <p:nvSpPr>
          <p:cNvPr id="7" name="ZoneTexte 6">
            <a:extLst>
              <a:ext uri="{FF2B5EF4-FFF2-40B4-BE49-F238E27FC236}">
                <a16:creationId xmlns:a16="http://schemas.microsoft.com/office/drawing/2014/main" id="{6A794A7C-E806-756C-5AC7-8028B59ADF22}"/>
              </a:ext>
            </a:extLst>
          </p:cNvPr>
          <p:cNvSpPr txBox="1"/>
          <p:nvPr/>
        </p:nvSpPr>
        <p:spPr>
          <a:xfrm>
            <a:off x="3223870" y="1459255"/>
            <a:ext cx="8397000" cy="98488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Une stratégie régionale de déploiement de l’animation territoriale des DO cancers portée par l’ARS, l’AM et le CRCDC</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p:txBody>
      </p:sp>
      <p:pic>
        <p:nvPicPr>
          <p:cNvPr id="4098" name="Picture 2" descr="Deuxième réunion du groupe de travail Participation du CNLE |  solidarites.gouv.fr | Ministère des Solidarités, de l'Autonomie et de  l'Égalité entre les femmes et les hommes">
            <a:extLst>
              <a:ext uri="{FF2B5EF4-FFF2-40B4-BE49-F238E27FC236}">
                <a16:creationId xmlns:a16="http://schemas.microsoft.com/office/drawing/2014/main" id="{69779452-5A37-CED5-00FB-8C352C6A507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538" r="16271"/>
          <a:stretch/>
        </p:blipFill>
        <p:spPr bwMode="auto">
          <a:xfrm>
            <a:off x="691200" y="179670"/>
            <a:ext cx="2305280" cy="228207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Diagramme 7">
            <a:extLst>
              <a:ext uri="{FF2B5EF4-FFF2-40B4-BE49-F238E27FC236}">
                <a16:creationId xmlns:a16="http://schemas.microsoft.com/office/drawing/2014/main" id="{7BE8926C-BE13-3906-E7B8-174BAC3697A5}"/>
              </a:ext>
            </a:extLst>
          </p:cNvPr>
          <p:cNvGraphicFramePr/>
          <p:nvPr>
            <p:extLst>
              <p:ext uri="{D42A27DB-BD31-4B8C-83A1-F6EECF244321}">
                <p14:modId xmlns:p14="http://schemas.microsoft.com/office/powerpoint/2010/main" val="2925081846"/>
              </p:ext>
            </p:extLst>
          </p:nvPr>
        </p:nvGraphicFramePr>
        <p:xfrm>
          <a:off x="691200" y="2642532"/>
          <a:ext cx="10570315" cy="411751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 name="Titre 3">
            <a:extLst>
              <a:ext uri="{FF2B5EF4-FFF2-40B4-BE49-F238E27FC236}">
                <a16:creationId xmlns:a16="http://schemas.microsoft.com/office/drawing/2014/main" id="{229E58A0-99DF-B28E-6658-475D3963D3E7}"/>
              </a:ext>
            </a:extLst>
          </p:cNvPr>
          <p:cNvSpPr txBox="1">
            <a:spLocks/>
          </p:cNvSpPr>
          <p:nvPr/>
        </p:nvSpPr>
        <p:spPr>
          <a:xfrm>
            <a:off x="3243444" y="432156"/>
            <a:ext cx="8397000" cy="720080"/>
          </a:xfrm>
          <a:prstGeom prst="rect">
            <a:avLst/>
          </a:prstGeom>
          <a:solidFill>
            <a:schemeClr val="bg2"/>
          </a:solidFill>
        </p:spPr>
        <p:txBody>
          <a:bodyPr vert="horz" lIns="91440" tIns="45720" rIns="91440" bIns="45720" rtlCol="0" anchor="ctr">
            <a:normAutofit/>
          </a:bodyPr>
          <a:lstStyle>
            <a:lvl1pPr algn="ctr">
              <a:lnSpc>
                <a:spcPct val="90000"/>
              </a:lnSpc>
              <a:spcBef>
                <a:spcPct val="0"/>
              </a:spcBef>
              <a:buNone/>
              <a:defRPr sz="4000">
                <a:solidFill>
                  <a:srgbClr val="993366"/>
                </a:solidFill>
                <a:latin typeface="+mj-lt"/>
                <a:ea typeface="+mj-ea"/>
                <a:cs typeface="+mj-cs"/>
              </a:defRPr>
            </a:lvl1pPr>
          </a:lstStyle>
          <a:p>
            <a:r>
              <a:rPr lang="fr-FR" sz="2400" b="1" dirty="0">
                <a:latin typeface="Arial" panose="020B0604020202020204" pitchFamily="34" charset="0"/>
                <a:cs typeface="Arial" panose="020B0604020202020204" pitchFamily="34" charset="0"/>
              </a:rPr>
              <a:t>L’Animation Territoriale autour des DOC</a:t>
            </a:r>
          </a:p>
        </p:txBody>
      </p:sp>
    </p:spTree>
    <p:custDataLst>
      <p:tags r:id="rId1"/>
    </p:custDataLst>
    <p:extLst>
      <p:ext uri="{BB962C8B-B14F-4D97-AF65-F5344CB8AC3E}">
        <p14:creationId xmlns:p14="http://schemas.microsoft.com/office/powerpoint/2010/main" val="29613652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9CCFF"/>
          </a:solidFill>
        </p:spPr>
        <p:txBody>
          <a:bodyPr>
            <a:normAutofit/>
          </a:bodyPr>
          <a:lstStyle/>
          <a:p>
            <a:pPr algn="just"/>
            <a:r>
              <a:rPr lang="fr-FR" sz="3600" b="1" dirty="0">
                <a:latin typeface="Arial" panose="020B0604020202020204" pitchFamily="34" charset="0"/>
                <a:cs typeface="Arial" panose="020B0604020202020204" pitchFamily="34" charset="0"/>
              </a:rPr>
              <a:t>Populations ciblées </a:t>
            </a:r>
          </a:p>
        </p:txBody>
      </p:sp>
      <p:sp>
        <p:nvSpPr>
          <p:cNvPr id="3" name="Espace réservé du contenu 2"/>
          <p:cNvSpPr>
            <a:spLocks noGrp="1"/>
          </p:cNvSpPr>
          <p:nvPr>
            <p:ph idx="1"/>
          </p:nvPr>
        </p:nvSpPr>
        <p:spPr>
          <a:xfrm>
            <a:off x="838200" y="1825625"/>
            <a:ext cx="10515600" cy="4667250"/>
          </a:xfrm>
        </p:spPr>
        <p:txBody>
          <a:bodyPr>
            <a:normAutofit/>
          </a:bodyPr>
          <a:lstStyle/>
          <a:p>
            <a:pPr marL="0" indent="0" algn="just">
              <a:spcAft>
                <a:spcPts val="600"/>
              </a:spcAft>
              <a:buNone/>
            </a:pPr>
            <a:r>
              <a:rPr lang="fr-FR" sz="1800" dirty="0">
                <a:latin typeface="Arial" panose="020B0604020202020204" pitchFamily="34" charset="0"/>
                <a:cs typeface="Arial" panose="020B0604020202020204" pitchFamily="34" charset="0"/>
              </a:rPr>
              <a:t>Personnes n’ayant pas recours aux dépistages organisés ou /et  socialement défavorisées :</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Les travailleuses pauvres en situation de vulnérabilité sociale,</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Les personnes âgées de 50-74 ans en situation de difficulté financière,</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Les personnes incarcérées,</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Les usagers des centres d’accueil, soins et orientation (CASO), centres d’accueil, orientation et accompagnement (CAOA) et les programmes avec des travailleuses du sexe (</a:t>
            </a:r>
            <a:r>
              <a:rPr lang="fr-FR" sz="1800" dirty="0" err="1">
                <a:latin typeface="Arial" panose="020B0604020202020204" pitchFamily="34" charset="0"/>
                <a:cs typeface="Arial" panose="020B0604020202020204" pitchFamily="34" charset="0"/>
              </a:rPr>
              <a:t>TdS</a:t>
            </a:r>
            <a:r>
              <a:rPr lang="fr-FR" sz="1800" dirty="0">
                <a:latin typeface="Arial" panose="020B0604020202020204" pitchFamily="34" charset="0"/>
                <a:cs typeface="Arial" panose="020B0604020202020204" pitchFamily="34" charset="0"/>
              </a:rPr>
              <a:t>),</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Les personnes en situation de handicap et/ou en établissements médico-sociaux ; </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Personnes résidant dans des territoires à faible participation ;</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Habitants des zones urbaines sensibles ;</a:t>
            </a:r>
          </a:p>
          <a:p>
            <a:pPr lvl="0" algn="just">
              <a:spcAft>
                <a:spcPts val="600"/>
              </a:spcAft>
              <a:buFont typeface="Wingdings" panose="05000000000000000000" pitchFamily="2" charset="2"/>
              <a:buChar char="ü"/>
            </a:pPr>
            <a:r>
              <a:rPr lang="fr-FR" sz="1800" dirty="0">
                <a:latin typeface="Arial" panose="020B0604020202020204" pitchFamily="34" charset="0"/>
                <a:cs typeface="Arial" panose="020B0604020202020204" pitchFamily="34" charset="0"/>
              </a:rPr>
              <a:t>Travailleurs indépendants dont l’organisation de travail ne permet pas de participer dans des proportions similaires à la population générale.</a:t>
            </a:r>
          </a:p>
          <a:p>
            <a:pPr algn="just">
              <a:buFont typeface="Wingdings" panose="05000000000000000000" pitchFamily="2" charset="2"/>
              <a:buChar char="§"/>
            </a:pPr>
            <a:endParaRPr lang="fr-FR" sz="1800" dirty="0">
              <a:latin typeface="Arial" panose="020B0604020202020204" pitchFamily="34" charset="0"/>
              <a:cs typeface="Arial" panose="020B0604020202020204" pitchFamily="34" charset="0"/>
            </a:endParaRPr>
          </a:p>
          <a:p>
            <a:pPr algn="just"/>
            <a:endParaRPr lang="fr-FR" sz="1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9407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solidFill>
            <a:srgbClr val="99CCFF"/>
          </a:solidFill>
        </p:spPr>
        <p:txBody>
          <a:bodyPr>
            <a:normAutofit/>
          </a:bodyPr>
          <a:lstStyle/>
          <a:p>
            <a:pPr algn="just"/>
            <a:r>
              <a:rPr lang="fr-FR" sz="3600" b="1" dirty="0">
                <a:latin typeface="Arial" panose="020B0604020202020204" pitchFamily="34" charset="0"/>
                <a:cs typeface="Arial" panose="020B0604020202020204" pitchFamily="34" charset="0"/>
              </a:rPr>
              <a:t>Typologie des actions </a:t>
            </a:r>
          </a:p>
        </p:txBody>
      </p:sp>
      <p:pic>
        <p:nvPicPr>
          <p:cNvPr id="4" name="Espace réservé du contenu 3"/>
          <p:cNvPicPr>
            <a:picLocks noGrp="1" noChangeAspect="1"/>
          </p:cNvPicPr>
          <p:nvPr>
            <p:ph idx="1"/>
          </p:nvPr>
        </p:nvPicPr>
        <p:blipFill>
          <a:blip r:embed="rId3"/>
          <a:stretch>
            <a:fillRect/>
          </a:stretch>
        </p:blipFill>
        <p:spPr>
          <a:xfrm>
            <a:off x="838200" y="1887524"/>
            <a:ext cx="10310769" cy="1782838"/>
          </a:xfrm>
          <a:prstGeom prst="rect">
            <a:avLst/>
          </a:prstGeom>
        </p:spPr>
      </p:pic>
      <p:sp>
        <p:nvSpPr>
          <p:cNvPr id="5" name="ZoneTexte 4"/>
          <p:cNvSpPr txBox="1"/>
          <p:nvPr/>
        </p:nvSpPr>
        <p:spPr>
          <a:xfrm>
            <a:off x="905691" y="3944983"/>
            <a:ext cx="10243278" cy="2308324"/>
          </a:xfrm>
          <a:prstGeom prst="rect">
            <a:avLst/>
          </a:prstGeom>
          <a:noFill/>
        </p:spPr>
        <p:txBody>
          <a:bodyPr wrap="square" rtlCol="0">
            <a:spAutoFit/>
          </a:bodyPr>
          <a:lstStyle/>
          <a:p>
            <a:pPr marL="285750" indent="-285750" algn="just">
              <a:buFont typeface="Wingdings" panose="05000000000000000000" pitchFamily="2" charset="2"/>
              <a:buChar char="§"/>
            </a:pPr>
            <a:r>
              <a:rPr lang="fr-FR" dirty="0">
                <a:latin typeface="Arial" panose="020B0604020202020204" pitchFamily="34" charset="0"/>
                <a:cs typeface="Arial" panose="020B0604020202020204" pitchFamily="34" charset="0"/>
              </a:rPr>
              <a:t>Les actions   doivent s’inscrire en cohérence et complémentarité avec les autres actions menées au niveau national et les autres actions mises en œuvre au sein d’un territoire et notamment répondre aux priorités retenues  en région</a:t>
            </a:r>
          </a:p>
          <a:p>
            <a:pPr marL="285750" indent="-285750" algn="just">
              <a:buFont typeface="Wingdings" panose="05000000000000000000" pitchFamily="2" charset="2"/>
              <a:buChar char="§"/>
            </a:pPr>
            <a:r>
              <a:rPr lang="fr-FR" dirty="0">
                <a:latin typeface="Arial" panose="020B0604020202020204" pitchFamily="34" charset="0"/>
                <a:cs typeface="Arial" panose="020B0604020202020204" pitchFamily="34" charset="0"/>
              </a:rPr>
              <a:t>Les actions doivent s’appuyer sur les acteurs locaux, les collectivités locales et territoriales, notamment les communes, les associations et les professionnels de santé..</a:t>
            </a:r>
          </a:p>
          <a:p>
            <a:pPr marL="285750" indent="-285750" algn="just">
              <a:buFont typeface="Wingdings" panose="05000000000000000000" pitchFamily="2" charset="2"/>
              <a:buChar char="§"/>
            </a:pPr>
            <a:r>
              <a:rPr lang="fr-FR" dirty="0">
                <a:latin typeface="Arial" panose="020B0604020202020204" pitchFamily="34" charset="0"/>
                <a:cs typeface="Arial" panose="020B0604020202020204" pitchFamily="34" charset="0"/>
              </a:rPr>
              <a:t>Les actions doivent permettre de  lever les freins, lever les  idées reçues et représentations sur les dépistages ,d’identifier des leviers permettant  d’améliorer la participation, de permettre aux personnes concernées de  faire un choix éclairé</a:t>
            </a:r>
          </a:p>
        </p:txBody>
      </p:sp>
    </p:spTree>
    <p:extLst>
      <p:ext uri="{BB962C8B-B14F-4D97-AF65-F5344CB8AC3E}">
        <p14:creationId xmlns:p14="http://schemas.microsoft.com/office/powerpoint/2010/main" val="1805688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968208" y="6021288"/>
            <a:ext cx="2520280" cy="369332"/>
          </a:xfrm>
          <a:prstGeom prst="rect">
            <a:avLst/>
          </a:prstGeom>
          <a:solidFill>
            <a:schemeClr val="bg1"/>
          </a:solidFill>
        </p:spPr>
        <p:txBody>
          <a:bodyPr wrap="square" rtlCol="0">
            <a:spAutoFit/>
          </a:bodyPr>
          <a:lstStyle/>
          <a:p>
            <a:endParaRPr lang="fr-FR">
              <a:solidFill>
                <a:prstClr val="black"/>
              </a:solidFill>
              <a:latin typeface="Calibri" panose="020F0502020204030204"/>
            </a:endParaRPr>
          </a:p>
        </p:txBody>
      </p:sp>
      <p:sp>
        <p:nvSpPr>
          <p:cNvPr id="2" name="Espace réservé du texte 1"/>
          <p:cNvSpPr>
            <a:spLocks noGrp="1"/>
          </p:cNvSpPr>
          <p:nvPr>
            <p:ph type="body" sz="quarter" idx="16"/>
          </p:nvPr>
        </p:nvSpPr>
        <p:spPr>
          <a:xfrm>
            <a:off x="586408" y="1643697"/>
            <a:ext cx="10933043" cy="4900385"/>
          </a:xfrm>
        </p:spPr>
        <p:txBody>
          <a:bodyPr lIns="91440" tIns="45720" rIns="91440" bIns="45720" anchor="t">
            <a:normAutofit/>
          </a:bodyPr>
          <a:lstStyle/>
          <a:p>
            <a:pPr marL="0" indent="0" algn="just">
              <a:spcBef>
                <a:spcPts val="0"/>
              </a:spcBef>
              <a:buNone/>
            </a:pPr>
            <a:endParaRPr lang="fr-FR" sz="1800" dirty="0">
              <a:solidFill>
                <a:srgbClr val="000000"/>
              </a:solidFill>
              <a:latin typeface="Arial" panose="020B0604020202020204" pitchFamily="34" charset="0"/>
              <a:cs typeface="Arial" panose="020B0604020202020204" pitchFamily="34" charset="0"/>
            </a:endParaRPr>
          </a:p>
          <a:p>
            <a:pPr marL="0" indent="0" algn="just">
              <a:lnSpc>
                <a:spcPct val="130000"/>
              </a:lnSpc>
              <a:spcBef>
                <a:spcPts val="0"/>
              </a:spcBef>
              <a:buNone/>
            </a:pPr>
            <a:r>
              <a:rPr lang="fr-FR" sz="1800" b="1" u="sng" dirty="0">
                <a:solidFill>
                  <a:srgbClr val="000000"/>
                </a:solidFill>
                <a:latin typeface="Arial" panose="020B0604020202020204" pitchFamily="34" charset="0"/>
                <a:cs typeface="Arial" panose="020B0604020202020204" pitchFamily="34" charset="0"/>
              </a:rPr>
              <a:t>Conventionnement des projets</a:t>
            </a:r>
            <a:endParaRPr lang="fr-FR" sz="1800" b="1" u="sng" dirty="0">
              <a:solidFill>
                <a:srgbClr val="000000"/>
              </a:solidFill>
              <a:latin typeface="Arial" panose="020B0604020202020204" pitchFamily="34" charset="0"/>
              <a:ea typeface="Calibri"/>
              <a:cs typeface="Arial" panose="020B0604020202020204" pitchFamily="34" charset="0"/>
            </a:endParaRPr>
          </a:p>
          <a:p>
            <a:pPr marL="517525" lvl="1" indent="-342900" algn="just">
              <a:lnSpc>
                <a:spcPct val="130000"/>
              </a:lnSpc>
              <a:spcBef>
                <a:spcPts val="0"/>
              </a:spcBef>
            </a:pPr>
            <a:r>
              <a:rPr lang="fr-FR" sz="1800" dirty="0">
                <a:solidFill>
                  <a:srgbClr val="000000"/>
                </a:solidFill>
                <a:latin typeface="Arial" panose="020B0604020202020204" pitchFamily="34" charset="0"/>
                <a:cs typeface="Arial" panose="020B0604020202020204" pitchFamily="34" charset="0"/>
              </a:rPr>
              <a:t>Pour les nouveaux projets 2026, </a:t>
            </a:r>
            <a:r>
              <a:rPr lang="fr-FR" sz="1800" b="1" dirty="0">
                <a:solidFill>
                  <a:srgbClr val="000000"/>
                </a:solidFill>
                <a:latin typeface="Arial" panose="020B0604020202020204" pitchFamily="34" charset="0"/>
                <a:cs typeface="Arial" panose="020B0604020202020204" pitchFamily="34" charset="0"/>
              </a:rPr>
              <a:t>la date de début d’action est fixée à minima au 4 mai 2026 </a:t>
            </a:r>
            <a:endParaRPr lang="fr-FR" sz="1800" dirty="0">
              <a:solidFill>
                <a:srgbClr val="000000"/>
              </a:solidFill>
              <a:latin typeface="Arial" panose="020B0604020202020204" pitchFamily="34" charset="0"/>
              <a:cs typeface="Arial" panose="020B0604020202020204" pitchFamily="34" charset="0"/>
            </a:endParaRPr>
          </a:p>
          <a:p>
            <a:pPr marL="517525" lvl="1" indent="-342900" algn="just">
              <a:lnSpc>
                <a:spcPct val="130000"/>
              </a:lnSpc>
              <a:spcBef>
                <a:spcPts val="0"/>
              </a:spcBef>
            </a:pPr>
            <a:r>
              <a:rPr lang="fr-FR" sz="1800" dirty="0">
                <a:solidFill>
                  <a:srgbClr val="000000"/>
                </a:solidFill>
                <a:latin typeface="Arial" panose="020B0604020202020204" pitchFamily="34" charset="0"/>
                <a:cs typeface="Arial" panose="020B0604020202020204" pitchFamily="34" charset="0"/>
              </a:rPr>
              <a:t>Le projet peut être annuel si besoin d’expérimenter l’action (soit jusqu’au 31 décembre 2026)</a:t>
            </a:r>
            <a:endParaRPr lang="fr-FR" sz="1800" dirty="0">
              <a:solidFill>
                <a:srgbClr val="000000"/>
              </a:solidFill>
              <a:latin typeface="Arial" panose="020B0604020202020204" pitchFamily="34" charset="0"/>
              <a:ea typeface="Calibri"/>
              <a:cs typeface="Arial" panose="020B0604020202020204" pitchFamily="34" charset="0"/>
            </a:endParaRPr>
          </a:p>
          <a:p>
            <a:pPr marL="517525" lvl="1" indent="-342900" algn="just">
              <a:lnSpc>
                <a:spcPct val="130000"/>
              </a:lnSpc>
              <a:spcBef>
                <a:spcPts val="0"/>
              </a:spcBef>
            </a:pPr>
            <a:r>
              <a:rPr lang="fr-FR" sz="1800" dirty="0">
                <a:solidFill>
                  <a:srgbClr val="000000"/>
                </a:solidFill>
                <a:latin typeface="Arial" panose="020B0604020202020204" pitchFamily="34" charset="0"/>
                <a:cs typeface="Arial" panose="020B0604020202020204" pitchFamily="34" charset="0"/>
              </a:rPr>
              <a:t>Le projet peut </a:t>
            </a:r>
            <a:r>
              <a:rPr lang="fr-FR" sz="1800" dirty="0">
                <a:solidFill>
                  <a:srgbClr val="000000"/>
                </a:solidFill>
                <a:highlight>
                  <a:srgbClr val="FFFFFF"/>
                </a:highlight>
                <a:latin typeface="Arial" panose="020B0604020202020204" pitchFamily="34" charset="0"/>
                <a:cs typeface="Arial" panose="020B0604020202020204" pitchFamily="34" charset="0"/>
              </a:rPr>
              <a:t>être pluriannuel </a:t>
            </a:r>
            <a:r>
              <a:rPr lang="fr-FR" sz="1800" b="1" dirty="0">
                <a:solidFill>
                  <a:srgbClr val="000000"/>
                </a:solidFill>
                <a:highlight>
                  <a:srgbClr val="FFFFFF"/>
                </a:highlight>
                <a:latin typeface="Arial" panose="020B0604020202020204" pitchFamily="34" charset="0"/>
                <a:cs typeface="Arial" panose="020B0604020202020204" pitchFamily="34" charset="0"/>
              </a:rPr>
              <a:t>=&gt; il peut se dérouler jusqu’au 31 décembre 2027</a:t>
            </a:r>
            <a:endParaRPr lang="fr-FR" sz="1800" b="1" dirty="0">
              <a:solidFill>
                <a:srgbClr val="000000"/>
              </a:solidFill>
              <a:highlight>
                <a:srgbClr val="FFFFFF"/>
              </a:highlight>
              <a:latin typeface="Arial" panose="020B0604020202020204" pitchFamily="34" charset="0"/>
              <a:ea typeface="Calibri"/>
              <a:cs typeface="Arial" panose="020B0604020202020204" pitchFamily="34" charset="0"/>
            </a:endParaRPr>
          </a:p>
          <a:p>
            <a:pPr marL="517525" lvl="1" indent="-342900" algn="just">
              <a:lnSpc>
                <a:spcPct val="130000"/>
              </a:lnSpc>
              <a:spcBef>
                <a:spcPts val="0"/>
              </a:spcBef>
            </a:pPr>
            <a:r>
              <a:rPr lang="fr-FR" sz="1800" dirty="0">
                <a:solidFill>
                  <a:srgbClr val="000000"/>
                </a:solidFill>
                <a:highlight>
                  <a:srgbClr val="FFFFFF"/>
                </a:highlight>
                <a:latin typeface="Arial" panose="020B0604020202020204" pitchFamily="34" charset="0"/>
                <a:cs typeface="Arial" panose="020B0604020202020204" pitchFamily="34" charset="0"/>
              </a:rPr>
              <a:t>La </a:t>
            </a:r>
            <a:r>
              <a:rPr lang="fr-FR" sz="1800" b="1" dirty="0">
                <a:solidFill>
                  <a:srgbClr val="000000"/>
                </a:solidFill>
                <a:highlight>
                  <a:srgbClr val="FFFFFF"/>
                </a:highlight>
                <a:latin typeface="Arial" panose="020B0604020202020204" pitchFamily="34" charset="0"/>
                <a:cs typeface="Arial" panose="020B0604020202020204" pitchFamily="34" charset="0"/>
              </a:rPr>
              <a:t>dotation </a:t>
            </a:r>
            <a:r>
              <a:rPr lang="fr-FR" sz="1800" dirty="0">
                <a:solidFill>
                  <a:srgbClr val="000000"/>
                </a:solidFill>
                <a:highlight>
                  <a:srgbClr val="FFFFFF"/>
                </a:highlight>
                <a:latin typeface="Arial" panose="020B0604020202020204" pitchFamily="34" charset="0"/>
                <a:cs typeface="Arial" panose="020B0604020202020204" pitchFamily="34" charset="0"/>
              </a:rPr>
              <a:t>reste cependant </a:t>
            </a:r>
            <a:r>
              <a:rPr lang="fr-FR" sz="1800" b="1" dirty="0">
                <a:solidFill>
                  <a:srgbClr val="000000"/>
                </a:solidFill>
                <a:highlight>
                  <a:srgbClr val="FFFFFF"/>
                </a:highlight>
                <a:latin typeface="Arial" panose="020B0604020202020204" pitchFamily="34" charset="0"/>
                <a:cs typeface="Arial" panose="020B0604020202020204" pitchFamily="34" charset="0"/>
              </a:rPr>
              <a:t>annuelle</a:t>
            </a:r>
            <a:endParaRPr lang="fr-FR" sz="1800" dirty="0">
              <a:solidFill>
                <a:srgbClr val="000000"/>
              </a:solidFill>
              <a:latin typeface="Arial" panose="020B0604020202020204" pitchFamily="34" charset="0"/>
              <a:cs typeface="Arial" panose="020B0604020202020204" pitchFamily="34" charset="0"/>
            </a:endParaRPr>
          </a:p>
          <a:p>
            <a:pPr algn="just">
              <a:spcBef>
                <a:spcPts val="0"/>
              </a:spcBef>
            </a:pPr>
            <a:endParaRPr lang="fr-FR" sz="1800" dirty="0">
              <a:solidFill>
                <a:srgbClr val="000000"/>
              </a:solidFill>
              <a:latin typeface="Arial" panose="020B0604020202020204" pitchFamily="34" charset="0"/>
              <a:cs typeface="Arial" panose="020B0604020202020204" pitchFamily="34" charset="0"/>
            </a:endParaRPr>
          </a:p>
          <a:p>
            <a:pPr marL="0" indent="0" algn="just">
              <a:spcBef>
                <a:spcPts val="0"/>
              </a:spcBef>
              <a:buNone/>
            </a:pPr>
            <a:endParaRPr lang="fr-FR" sz="1800" dirty="0">
              <a:solidFill>
                <a:srgbClr val="000000"/>
              </a:solidFill>
              <a:latin typeface="Arial" panose="020B0604020202020204" pitchFamily="34" charset="0"/>
              <a:cs typeface="Arial" panose="020B0604020202020204" pitchFamily="34" charset="0"/>
            </a:endParaRPr>
          </a:p>
          <a:p>
            <a:pPr marL="0" indent="0" algn="just">
              <a:lnSpc>
                <a:spcPct val="130000"/>
              </a:lnSpc>
              <a:spcBef>
                <a:spcPts val="0"/>
              </a:spcBef>
              <a:buNone/>
            </a:pPr>
            <a:r>
              <a:rPr lang="fr-FR" sz="1800" b="1" u="sng" dirty="0">
                <a:solidFill>
                  <a:srgbClr val="000000"/>
                </a:solidFill>
                <a:latin typeface="Arial" panose="020B0604020202020204" pitchFamily="34" charset="0"/>
                <a:cs typeface="Arial" panose="020B0604020202020204" pitchFamily="34" charset="0"/>
              </a:rPr>
              <a:t>Démarche évaluative</a:t>
            </a:r>
            <a:endParaRPr lang="fr-FR" sz="1800" b="1" u="sng" dirty="0">
              <a:solidFill>
                <a:srgbClr val="000000"/>
              </a:solidFill>
              <a:latin typeface="Arial" panose="020B0604020202020204" pitchFamily="34" charset="0"/>
              <a:ea typeface="Calibri"/>
              <a:cs typeface="Arial" panose="020B0604020202020204" pitchFamily="34" charset="0"/>
            </a:endParaRPr>
          </a:p>
          <a:p>
            <a:pPr marL="517525" lvl="1" indent="-342900" algn="just">
              <a:lnSpc>
                <a:spcPct val="130000"/>
              </a:lnSpc>
              <a:spcBef>
                <a:spcPts val="0"/>
              </a:spcBef>
            </a:pPr>
            <a:r>
              <a:rPr lang="fr-FR" sz="1800" dirty="0">
                <a:solidFill>
                  <a:srgbClr val="000000"/>
                </a:solidFill>
                <a:latin typeface="Arial" panose="020B0604020202020204" pitchFamily="34" charset="0"/>
                <a:cs typeface="Arial" panose="020B0604020202020204" pitchFamily="34" charset="0"/>
              </a:rPr>
              <a:t>L’ensemble des projets </a:t>
            </a:r>
            <a:r>
              <a:rPr lang="fr-FR" sz="1800" b="1" dirty="0">
                <a:solidFill>
                  <a:srgbClr val="000000"/>
                </a:solidFill>
                <a:latin typeface="Arial" panose="020B0604020202020204" pitchFamily="34" charset="0"/>
                <a:cs typeface="Arial" panose="020B0604020202020204" pitchFamily="34" charset="0"/>
              </a:rPr>
              <a:t>feront obligatoirement l’objet d’un rapport d’évaluation</a:t>
            </a:r>
            <a:r>
              <a:rPr lang="fr-FR" sz="1800" dirty="0">
                <a:solidFill>
                  <a:srgbClr val="000000"/>
                </a:solidFill>
                <a:latin typeface="Arial" panose="020B0604020202020204" pitchFamily="34" charset="0"/>
                <a:cs typeface="Arial" panose="020B0604020202020204" pitchFamily="34" charset="0"/>
              </a:rPr>
              <a:t> à rendre à l’issue du conventionnement</a:t>
            </a:r>
            <a:endParaRPr lang="fr-FR" sz="1800" dirty="0">
              <a:solidFill>
                <a:srgbClr val="000000"/>
              </a:solidFill>
              <a:latin typeface="Arial" panose="020B0604020202020204" pitchFamily="34" charset="0"/>
              <a:ea typeface="Calibri"/>
              <a:cs typeface="Arial" panose="020B0604020202020204" pitchFamily="34" charset="0"/>
            </a:endParaRPr>
          </a:p>
          <a:p>
            <a:pPr marL="517525" lvl="1" indent="-342900" algn="just">
              <a:lnSpc>
                <a:spcPct val="130000"/>
              </a:lnSpc>
              <a:spcBef>
                <a:spcPts val="0"/>
              </a:spcBef>
            </a:pPr>
            <a:r>
              <a:rPr lang="fr-FR" sz="1800" dirty="0">
                <a:solidFill>
                  <a:srgbClr val="000000"/>
                </a:solidFill>
                <a:latin typeface="Arial" panose="020B0604020202020204" pitchFamily="34" charset="0"/>
                <a:cs typeface="Arial" panose="020B0604020202020204" pitchFamily="34" charset="0"/>
              </a:rPr>
              <a:t>Les projets pluriannuels devront, en fonction, déposer un </a:t>
            </a:r>
            <a:r>
              <a:rPr lang="fr-FR" sz="1800" b="1" dirty="0">
                <a:solidFill>
                  <a:srgbClr val="000000"/>
                </a:solidFill>
                <a:latin typeface="Arial" panose="020B0604020202020204" pitchFamily="34" charset="0"/>
                <a:cs typeface="Arial" panose="020B0604020202020204" pitchFamily="34" charset="0"/>
              </a:rPr>
              <a:t>bilan intermédiaire</a:t>
            </a:r>
            <a:endParaRPr lang="fr-FR" sz="1800" b="1" dirty="0">
              <a:solidFill>
                <a:srgbClr val="000000"/>
              </a:solidFill>
              <a:latin typeface="Arial" panose="020B0604020202020204" pitchFamily="34" charset="0"/>
              <a:ea typeface="Calibri"/>
              <a:cs typeface="Arial" panose="020B0604020202020204" pitchFamily="34" charset="0"/>
            </a:endParaRPr>
          </a:p>
          <a:p>
            <a:pPr marL="517525" lvl="1" indent="-342900" algn="just">
              <a:lnSpc>
                <a:spcPct val="130000"/>
              </a:lnSpc>
              <a:spcBef>
                <a:spcPts val="0"/>
              </a:spcBef>
            </a:pPr>
            <a:r>
              <a:rPr lang="fr-FR" sz="1800" b="1" dirty="0">
                <a:solidFill>
                  <a:srgbClr val="000000"/>
                </a:solidFill>
                <a:latin typeface="Arial" panose="020B0604020202020204" pitchFamily="34" charset="0"/>
                <a:cs typeface="Arial" panose="020B0604020202020204" pitchFamily="34" charset="0"/>
              </a:rPr>
              <a:t>L’outil de suivi et d’évaluation du projet</a:t>
            </a:r>
            <a:r>
              <a:rPr lang="fr-FR" sz="1800" dirty="0">
                <a:solidFill>
                  <a:srgbClr val="000000"/>
                </a:solidFill>
                <a:latin typeface="Arial" panose="020B0604020202020204" pitchFamily="34" charset="0"/>
                <a:cs typeface="Arial" panose="020B0604020202020204" pitchFamily="34" charset="0"/>
              </a:rPr>
              <a:t> doit impérativement être utilisé</a:t>
            </a:r>
            <a:endParaRPr lang="fr-FR" dirty="0">
              <a:solidFill>
                <a:srgbClr val="000000"/>
              </a:solidFill>
              <a:latin typeface="Arial" panose="020B0604020202020204" pitchFamily="34" charset="0"/>
              <a:cs typeface="Arial" panose="020B0604020202020204" pitchFamily="34" charset="0"/>
            </a:endParaRPr>
          </a:p>
          <a:p>
            <a:pPr marL="342900" indent="-342900" algn="just">
              <a:spcBef>
                <a:spcPts val="0"/>
              </a:spcBef>
              <a:buFont typeface="Wingdings" panose="05000000000000000000" pitchFamily="2" charset="2"/>
              <a:buChar char="v"/>
            </a:pPr>
            <a:endParaRPr lang="fr-FR" dirty="0">
              <a:solidFill>
                <a:srgbClr val="000000"/>
              </a:solidFill>
              <a:latin typeface="Arial" panose="020B0604020202020204" pitchFamily="34" charset="0"/>
              <a:cs typeface="Arial" panose="020B0604020202020204" pitchFamily="34" charset="0"/>
            </a:endParaRPr>
          </a:p>
          <a:p>
            <a:pPr algn="just"/>
            <a:endParaRPr lang="fr-FR" b="1" dirty="0">
              <a:solidFill>
                <a:srgbClr val="C00000"/>
              </a:solidFill>
              <a:latin typeface="Arial" panose="020B0604020202020204" pitchFamily="34" charset="0"/>
              <a:cs typeface="Arial" panose="020B0604020202020204" pitchFamily="34" charset="0"/>
            </a:endParaRPr>
          </a:p>
        </p:txBody>
      </p:sp>
      <p:sp>
        <p:nvSpPr>
          <p:cNvPr id="4" name="Titre 3"/>
          <p:cNvSpPr>
            <a:spLocks noGrp="1"/>
          </p:cNvSpPr>
          <p:nvPr>
            <p:ph type="title" idx="4294967295"/>
            <p:custDataLst>
              <p:tags r:id="rId2"/>
            </p:custDataLst>
          </p:nvPr>
        </p:nvSpPr>
        <p:spPr>
          <a:xfrm>
            <a:off x="1994580" y="894522"/>
            <a:ext cx="8397000" cy="749175"/>
          </a:xfrm>
          <a:solidFill>
            <a:schemeClr val="tx1">
              <a:lumMod val="40000"/>
              <a:lumOff val="60000"/>
            </a:schemeClr>
          </a:solidFill>
        </p:spPr>
        <p:txBody>
          <a:bodyPr>
            <a:normAutofit/>
          </a:bodyPr>
          <a:lstStyle/>
          <a:p>
            <a:pPr algn="ctr"/>
            <a:r>
              <a:rPr lang="fr-FR" sz="3200" b="1" dirty="0">
                <a:solidFill>
                  <a:srgbClr val="993366"/>
                </a:solidFill>
                <a:latin typeface="Arial" panose="020B0604020202020204" pitchFamily="34" charset="0"/>
                <a:cs typeface="Arial" panose="020B0604020202020204" pitchFamily="34" charset="0"/>
              </a:rPr>
              <a:t>Points importants du cadrage 2026</a:t>
            </a:r>
          </a:p>
        </p:txBody>
      </p:sp>
    </p:spTree>
    <p:custDataLst>
      <p:tags r:id="rId1"/>
    </p:custDataLst>
    <p:extLst>
      <p:ext uri="{BB962C8B-B14F-4D97-AF65-F5344CB8AC3E}">
        <p14:creationId xmlns:p14="http://schemas.microsoft.com/office/powerpoint/2010/main" val="425140486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S_PPT_DBNAME" val="Présentation GAT CLS Petr Coeur HdF[20241129110104254].mdb"/>
</p:tagLst>
</file>

<file path=ppt/tags/tag10.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1.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1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1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5"/>
  <p:tag name="ARS_SLIDE_PARTICIPANTNUM" val="5"/>
  <p:tag name="ARS_SLIDE_SUBMITNUM" val="0"/>
  <p:tag name="ARS_SLIDE_CORRECTNUM" val="0"/>
  <p:tag name="ARS_SLIDE_VOTEMEAN" val="0"/>
  <p:tag name="ARS_CHARTPARA_TYPE" val="ctColumn"/>
</p:tagLst>
</file>

<file path=ppt/tags/tag16.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5"/>
  <p:tag name="ARS_SLIDE_PARTICIPANTNUM" val="5"/>
  <p:tag name="ARS_SLIDE_SUBMITNUM" val="0"/>
  <p:tag name="ARS_SLIDE_CORRECTNUM" val="0"/>
  <p:tag name="ARS_SLIDE_VOTEMEAN" val="0"/>
  <p:tag name="ARS_CHARTPARA_TYPE" val="ctColumn"/>
</p:tagLst>
</file>

<file path=ppt/tags/tag17.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1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Lst>
</file>

<file path=ppt/tags/tag2.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3.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4.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100"/>
  <p:tag name="ARS_SLIDE_PARTICIPANTNUM" val="100"/>
  <p:tag name="ARS_SLIDE_SUBMITNUM" val="0"/>
  <p:tag name="ARS_SLIDE_CORRECTNUM" val="0"/>
  <p:tag name="ARS_SLIDE_VOTEMEAN" val="0"/>
  <p:tag name="ARS_CHARTPARA_TYPE" val="ctColumn"/>
</p:tagLst>
</file>

<file path=ppt/tags/tag5.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5"/>
  <p:tag name="ARS_SLIDE_PARTICIPANTNUM" val="5"/>
  <p:tag name="ARS_SLIDE_SUBMITNUM" val="0"/>
  <p:tag name="ARS_SLIDE_CORRECTNUM" val="0"/>
  <p:tag name="ARS_SLIDE_VOTEMEAN" val="0"/>
  <p:tag name="ARS_CHARTPARA_TYPE" val="ctColumn"/>
</p:tagLst>
</file>

<file path=ppt/tags/tag6.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7.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5"/>
  <p:tag name="ARS_SLIDE_PARTICIPANTNUM" val="5"/>
  <p:tag name="ARS_SLIDE_SUBMITNUM" val="0"/>
  <p:tag name="ARS_SLIDE_CORRECTNUM" val="0"/>
  <p:tag name="ARS_SLIDE_VOTEMEAN" val="0"/>
  <p:tag name="ARS_CHARTPARA_TYPE" val="ctColumn"/>
</p:tagLst>
</file>

<file path=ppt/tags/tag8.xml><?xml version="1.0" encoding="utf-8"?>
<p:tagLst xmlns:a="http://schemas.openxmlformats.org/drawingml/2006/main" xmlns:r="http://schemas.openxmlformats.org/officeDocument/2006/relationships" xmlns:p="http://schemas.openxmlformats.org/presentationml/2006/main">
  <p:tag name="ARS_SLIDETITLE_AUTOSET" val="0"/>
</p:tagLst>
</file>

<file path=ppt/tags/tag9.xml><?xml version="1.0" encoding="utf-8"?>
<p:tagLst xmlns:a="http://schemas.openxmlformats.org/drawingml/2006/main" xmlns:r="http://schemas.openxmlformats.org/officeDocument/2006/relationships" xmlns:p="http://schemas.openxmlformats.org/presentationml/2006/main">
  <p:tag name="ARS_RESPONSETYPE" val="None"/>
  <p:tag name="ARS_CHARTPARA_ITEMLABELFONTNAME" val="Arial"/>
  <p:tag name="ARS_CHARTPARA_ITEMLABELFONTSIZE" val="16"/>
  <p:tag name="ARS_CHARTPARA_ITEMLABELFONTBOLD" val="False"/>
  <p:tag name="ARS_CHARTPARA_ITEMLABELFONTITALIC" val="False"/>
  <p:tag name="ARS_CHARTPARA_ITEMLABELFONTCOLOR" val="-16777216"/>
  <p:tag name="ARS_CHARTPARA_DATALABELFONTNAME" val="Arial"/>
  <p:tag name="ARS_CHARTPARA_DATALABELFONTSIZE" val="14"/>
  <p:tag name="ARS_CHARTPARA_DATALABELFONTBOLD" val="False"/>
  <p:tag name="ARS_CHARTPARA_DATALABELFONTITALIC" val="False"/>
  <p:tag name="ARS_CHARTPARA_DATALABELFONTCOLOR" val="-16777216"/>
  <p:tag name="ARS_CHARTPARA_DATAFORMAT" val="ltNumberValue"/>
  <p:tag name="ARS_CHARTPARA_SHOWTIME" val="csStop"/>
  <p:tag name="ARS_CHARTPARA_NUMBERDEC" val="0"/>
  <p:tag name="ARS_CHARTPARA_DATAPERCENTBASE" val="crParticipant"/>
  <p:tag name="ARS_CHARTPARA_PERCENTDEC" val="1"/>
  <p:tag name="ARS_CHARTPARA_SHOW3D" val="0"/>
  <p:tag name="ARS_CHARTPARA_SHOWWINDOW" val="0"/>
  <p:tag name="ARS_CHARTPOINTWIDTH" val="0.5"/>
  <p:tag name="ARS_CHARTSHOWITEMTEXT" val="0"/>
  <p:tag name="ARS_CHARTCOLOR_0" val="-12481296"/>
  <p:tag name="ARS_CHARTCOLOR_1" val="-2080758"/>
  <p:tag name="ARS_CHARTCOLOR_2" val="-215999"/>
  <p:tag name="ARS_CHARTCOLOR_3" val="-16423790"/>
  <p:tag name="ARS_CHARTCOLOR_4" val="-4210753"/>
  <p:tag name="ARS_CHARTCOLOR_5" val="-15058071"/>
  <p:tag name="ARS_CHARTCOLOR_6" val="-7294"/>
  <p:tag name="ARS_CHARTCOLOR_7" val="-15557411"/>
  <p:tag name="ARS_CHARTCOLOR_8" val="-3511477"/>
  <p:tag name="ARS_CHARTCOLOR_9" val="-16753445"/>
  <p:tag name="ARS_SLIDE_DUENO" val="5"/>
  <p:tag name="ARS_SLIDE_PARTICIPANTNUM" val="5"/>
  <p:tag name="ARS_SLIDE_SUBMITNUM" val="0"/>
  <p:tag name="ARS_SLIDE_CORRECTNUM" val="0"/>
  <p:tag name="ARS_SLIDE_VOTEMEAN" val="0"/>
  <p:tag name="ARS_CHARTPARA_TYPE" val="ctColumn"/>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61a2872-76bb-4c47-a146-e6bcb24e0deb" xsi:nil="true"/>
    <lcf76f155ced4ddcb4097134ff3c332f xmlns="8fc3fadb-572e-4b0e-973a-a791845deb70">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12F94151E41F8419F9C0BBC44B5E55C" ma:contentTypeVersion="18" ma:contentTypeDescription="Crée un document." ma:contentTypeScope="" ma:versionID="597b416c45e059cef1165b5c2aa190cb">
  <xsd:schema xmlns:xsd="http://www.w3.org/2001/XMLSchema" xmlns:xs="http://www.w3.org/2001/XMLSchema" xmlns:p="http://schemas.microsoft.com/office/2006/metadata/properties" xmlns:ns2="8fc3fadb-572e-4b0e-973a-a791845deb70" xmlns:ns3="661a2872-76bb-4c47-a146-e6bcb24e0deb" targetNamespace="http://schemas.microsoft.com/office/2006/metadata/properties" ma:root="true" ma:fieldsID="8fb7279e7ca63068cc668bd4d6ba71dd" ns2:_="" ns3:_="">
    <xsd:import namespace="8fc3fadb-572e-4b0e-973a-a791845deb70"/>
    <xsd:import namespace="661a2872-76bb-4c47-a146-e6bcb24e0de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fc3fadb-572e-4b0e-973a-a791845deb7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Location" ma:index="12" nillable="true" ma:displayName="Location"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lcf76f155ced4ddcb4097134ff3c332f" ma:index="21" nillable="true" ma:taxonomy="true" ma:internalName="lcf76f155ced4ddcb4097134ff3c332f" ma:taxonomyFieldName="MediaServiceImageTags" ma:displayName="Balises d’images" ma:readOnly="false" ma:fieldId="{5cf76f15-5ced-4ddc-b409-7134ff3c332f}" ma:taxonomyMulti="true" ma:sspId="e1dcb030-1845-4104-8af1-efa8229a3326" ma:termSetId="09814cd3-568e-fe90-9814-8d621ff8fb84" ma:anchorId="fba54fb3-c3e1-fe81-a776-ca4b69148c4d" ma:open="true" ma:isKeyword="false">
      <xsd:complexType>
        <xsd:sequence>
          <xsd:element ref="pc:Terms" minOccurs="0" maxOccurs="1"/>
        </xsd:sequence>
      </xsd:complexType>
    </xsd:element>
    <xsd:element name="MediaLengthInSeconds" ma:index="23" nillable="true" ma:displayName="MediaLengthInSeconds" ma:hidden="true" ma:internalName="MediaLengthInSeconds" ma:readOnly="true">
      <xsd:simpleType>
        <xsd:restriction base="dms:Unknown"/>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61a2872-76bb-4c47-a146-e6bcb24e0deb" elementFormDefault="qualified">
    <xsd:import namespace="http://schemas.microsoft.com/office/2006/documentManagement/types"/>
    <xsd:import namespace="http://schemas.microsoft.com/office/infopath/2007/PartnerControls"/>
    <xsd:element name="SharedWithUsers" ma:index="16"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Partagé avec détails" ma:internalName="SharedWithDetails" ma:readOnly="true">
      <xsd:simpleType>
        <xsd:restriction base="dms:Note">
          <xsd:maxLength value="255"/>
        </xsd:restriction>
      </xsd:simpleType>
    </xsd:element>
    <xsd:element name="TaxCatchAll" ma:index="22" nillable="true" ma:displayName="Taxonomy Catch All Column" ma:hidden="true" ma:list="{13b6e1b5-3781-4cd3-b755-a62ca1fa158c}" ma:internalName="TaxCatchAll" ma:showField="CatchAllData" ma:web="661a2872-76bb-4c47-a146-e6bcb24e0de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28CCCB-CCEB-4AE8-94FB-8F14B38C9B63}">
  <ds:schemaRefs>
    <ds:schemaRef ds:uri="http://schemas.microsoft.com/office/infopath/2007/PartnerControls"/>
    <ds:schemaRef ds:uri="http://purl.org/dc/elements/1.1/"/>
    <ds:schemaRef ds:uri="http://purl.org/dc/terms/"/>
    <ds:schemaRef ds:uri="0e0c9977-d7f0-4e32-aec5-4fd2a72db349"/>
    <ds:schemaRef ds:uri="http://schemas.openxmlformats.org/package/2006/metadata/core-properties"/>
    <ds:schemaRef ds:uri="http://schemas.microsoft.com/office/2006/documentManagement/types"/>
    <ds:schemaRef ds:uri="http://schemas.microsoft.com/office/2006/metadata/properties"/>
    <ds:schemaRef ds:uri="42a61df7-b7e4-4b48-bfbd-8594df819bd1"/>
    <ds:schemaRef ds:uri="http://www.w3.org/XML/1998/namespace"/>
    <ds:schemaRef ds:uri="http://purl.org/dc/dcmitype/"/>
  </ds:schemaRefs>
</ds:datastoreItem>
</file>

<file path=customXml/itemProps2.xml><?xml version="1.0" encoding="utf-8"?>
<ds:datastoreItem xmlns:ds="http://schemas.openxmlformats.org/officeDocument/2006/customXml" ds:itemID="{EA2425A3-7FF3-4792-B40E-70F837DE5F58}">
  <ds:schemaRefs>
    <ds:schemaRef ds:uri="http://schemas.microsoft.com/sharepoint/v3/contenttype/forms"/>
  </ds:schemaRefs>
</ds:datastoreItem>
</file>

<file path=customXml/itemProps3.xml><?xml version="1.0" encoding="utf-8"?>
<ds:datastoreItem xmlns:ds="http://schemas.openxmlformats.org/officeDocument/2006/customXml" ds:itemID="{964D9ED6-21F3-4793-B54E-F2CA1C7CA029}"/>
</file>

<file path=docProps/app.xml><?xml version="1.0" encoding="utf-8"?>
<Properties xmlns="http://schemas.openxmlformats.org/officeDocument/2006/extended-properties" xmlns:vt="http://schemas.openxmlformats.org/officeDocument/2006/docPropsVTypes">
  <Template>ANIM 2025 01 GAT CS Picards V2</Template>
  <TotalTime>0</TotalTime>
  <Words>1326</Words>
  <Application>Microsoft Office PowerPoint</Application>
  <PresentationFormat>Grand écran</PresentationFormat>
  <Paragraphs>179</Paragraphs>
  <Slides>18</Slides>
  <Notes>17</Notes>
  <HiddenSlides>0</HiddenSlides>
  <MMClips>0</MMClips>
  <ScaleCrop>false</ScaleCrop>
  <HeadingPairs>
    <vt:vector size="6" baseType="variant">
      <vt:variant>
        <vt:lpstr>Polices utilisées</vt:lpstr>
      </vt:variant>
      <vt:variant>
        <vt:i4>5</vt:i4>
      </vt:variant>
      <vt:variant>
        <vt:lpstr>Thème</vt:lpstr>
      </vt:variant>
      <vt:variant>
        <vt:i4>4</vt:i4>
      </vt:variant>
      <vt:variant>
        <vt:lpstr>Titres des diapositives</vt:lpstr>
      </vt:variant>
      <vt:variant>
        <vt:i4>18</vt:i4>
      </vt:variant>
    </vt:vector>
  </HeadingPairs>
  <TitlesOfParts>
    <vt:vector size="27" baseType="lpstr">
      <vt:lpstr>Arial</vt:lpstr>
      <vt:lpstr>Calibri</vt:lpstr>
      <vt:lpstr>Calibri Light</vt:lpstr>
      <vt:lpstr>Marianne</vt:lpstr>
      <vt:lpstr>Wingdings</vt:lpstr>
      <vt:lpstr>Thème Office</vt:lpstr>
      <vt:lpstr>2_Thème Office</vt:lpstr>
      <vt:lpstr>1_Thème Office</vt:lpstr>
      <vt:lpstr>1_Conception personnalisée</vt:lpstr>
      <vt:lpstr>Présentation PowerPoint</vt:lpstr>
      <vt:lpstr>Présentation PowerPoint</vt:lpstr>
      <vt:lpstr>Présentation PowerPoint</vt:lpstr>
      <vt:lpstr>FOCUS DOCCR Des disparités territoriale, sociales, par sexe  et par tranche d’âge</vt:lpstr>
      <vt:lpstr>Présentation PowerPoint</vt:lpstr>
      <vt:lpstr>Présentation PowerPoint</vt:lpstr>
      <vt:lpstr>Populations ciblées </vt:lpstr>
      <vt:lpstr>Typologie des actions </vt:lpstr>
      <vt:lpstr>Points importants du cadrage 2026</vt:lpstr>
      <vt:lpstr>Critères d’instruction</vt:lpstr>
      <vt:lpstr>Critères d’instruction</vt:lpstr>
      <vt:lpstr>Présentation PowerPoint</vt:lpstr>
      <vt:lpstr>Présentation PowerPoint</vt:lpstr>
      <vt:lpstr>Présentation PowerPoint</vt:lpstr>
      <vt:lpstr>Présentation PowerPoint</vt:lpstr>
      <vt:lpstr>Présentation PowerPoint</vt:lpstr>
      <vt:lpstr>Calendrier de dépôt des projets 2026</vt:lpstr>
      <vt:lpstr>Un grand merci  à tous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MICHEL, Alexandra (ARS-HDF)</dc:creator>
  <cp:lastModifiedBy>Sandra Ponchon</cp:lastModifiedBy>
  <cp:revision>51</cp:revision>
  <cp:lastPrinted>2025-11-24T13:42:57Z</cp:lastPrinted>
  <dcterms:created xsi:type="dcterms:W3CDTF">2025-10-14T13:20:34Z</dcterms:created>
  <dcterms:modified xsi:type="dcterms:W3CDTF">2025-12-16T07:40:26Z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0x010100312F94151E41F8419F9C0BBC44B5E55C</vt:lpwstr>
  </property>
  <property fmtid="{D5CDD505-2E9C-101B-9397-08002B2CF9AE}" pid="3" name="MediaServiceImageTags">
    <vt:lpwstr/>
  </property>
  <property fmtid="{D5CDD505-2E9C-101B-9397-08002B2CF9AE}" pid="4" name="MSIP_Label_3094c1fb-3db8-4cce-b079-9b022302847f_Enabled">
    <vt:lpwstr>true</vt:lpwstr>
  </property>
  <property fmtid="{D5CDD505-2E9C-101B-9397-08002B2CF9AE}" pid="5" name="MSIP_Label_3094c1fb-3db8-4cce-b079-9b022302847f_SetDate">
    <vt:lpwstr>2025-10-01T07:09:22Z</vt:lpwstr>
  </property>
  <property fmtid="{D5CDD505-2E9C-101B-9397-08002B2CF9AE}" pid="6" name="MSIP_Label_3094c1fb-3db8-4cce-b079-9b022302847f_Method">
    <vt:lpwstr>Standard</vt:lpwstr>
  </property>
  <property fmtid="{D5CDD505-2E9C-101B-9397-08002B2CF9AE}" pid="7" name="MSIP_Label_3094c1fb-3db8-4cce-b079-9b022302847f_Name">
    <vt:lpwstr>[Prod v5] C1 - Standard</vt:lpwstr>
  </property>
  <property fmtid="{D5CDD505-2E9C-101B-9397-08002B2CF9AE}" pid="8" name="MSIP_Label_3094c1fb-3db8-4cce-b079-9b022302847f_SiteId">
    <vt:lpwstr>035e5292-5a25-4509-bb08-a555f7d31a8b</vt:lpwstr>
  </property>
  <property fmtid="{D5CDD505-2E9C-101B-9397-08002B2CF9AE}" pid="9" name="MSIP_Label_3094c1fb-3db8-4cce-b079-9b022302847f_ActionId">
    <vt:lpwstr>9938dba3-f7e6-4466-b354-cee263489877</vt:lpwstr>
  </property>
  <property fmtid="{D5CDD505-2E9C-101B-9397-08002B2CF9AE}" pid="10" name="MSIP_Label_3094c1fb-3db8-4cce-b079-9b022302847f_ContentBits">
    <vt:lpwstr>0</vt:lpwstr>
  </property>
  <property fmtid="{D5CDD505-2E9C-101B-9397-08002B2CF9AE}" pid="11" name="MSIP_Label_3094c1fb-3db8-4cce-b079-9b022302847f_Tag">
    <vt:lpwstr>10, 3, 0, 1</vt:lpwstr>
  </property>
</Properties>
</file>