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7" r:id="rId3"/>
    <p:sldId id="258" r:id="rId4"/>
    <p:sldId id="358" r:id="rId5"/>
    <p:sldId id="355" r:id="rId6"/>
    <p:sldId id="357" r:id="rId7"/>
    <p:sldId id="359" r:id="rId8"/>
    <p:sldId id="362" r:id="rId9"/>
    <p:sldId id="360" r:id="rId10"/>
    <p:sldId id="363" r:id="rId11"/>
    <p:sldId id="351" r:id="rId12"/>
    <p:sldId id="277" r:id="rId13"/>
    <p:sldId id="278" r:id="rId14"/>
    <p:sldId id="279" r:id="rId15"/>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F242D5-385D-5871-4633-9E9308A46693}" name="Katya BENMANSOUR" initials="KB" userId="S::katya.benmansour@federationsolidarite.org::f84041b7-0eac-4cbb-82e2-5ad01f703ff6" providerId="AD"/>
  <p188:author id="{7DEA8FDD-9AD5-816B-2E86-2A682A5E7C59}" name="Sarra CHEKLAB" initials="SC" userId="S::sarra.cheklab@federationsolidarite.org::de2ade53-2b1f-4891-bae5-1602846e01b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ra CHEKLAB" initials="SC" lastIdx="1" clrIdx="0">
    <p:extLst>
      <p:ext uri="{19B8F6BF-5375-455C-9EA6-DF929625EA0E}">
        <p15:presenceInfo xmlns:p15="http://schemas.microsoft.com/office/powerpoint/2012/main" userId="S::sarra.cheklab@federationsolidarite.org::de2ade53-2b1f-4891-bae5-1602846e01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86E"/>
    <a:srgbClr val="0000FF"/>
    <a:srgbClr val="2159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BF832F-F68B-44DA-A909-6B3D4731C941}" v="12" dt="2023-02-03T15:07:10.62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0756" autoAdjust="0"/>
  </p:normalViewPr>
  <p:slideViewPr>
    <p:cSldViewPr>
      <p:cViewPr>
        <p:scale>
          <a:sx n="75" d="100"/>
          <a:sy n="75" d="100"/>
        </p:scale>
        <p:origin x="920" y="-8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ra CHEKLAB" userId="de2ade53-2b1f-4891-bae5-1602846e01b4" providerId="ADAL" clId="{38A0F8B0-36DF-4D24-95E5-1F072D7C843F}"/>
    <pc:docChg chg="undo redo custSel addSld delSld modSld delMainMaster">
      <pc:chgData name="Sarra CHEKLAB" userId="de2ade53-2b1f-4891-bae5-1602846e01b4" providerId="ADAL" clId="{38A0F8B0-36DF-4D24-95E5-1F072D7C843F}" dt="2023-01-08T14:37:56.788" v="2328" actId="20577"/>
      <pc:docMkLst>
        <pc:docMk/>
      </pc:docMkLst>
      <pc:sldChg chg="del">
        <pc:chgData name="Sarra CHEKLAB" userId="de2ade53-2b1f-4891-bae5-1602846e01b4" providerId="ADAL" clId="{38A0F8B0-36DF-4D24-95E5-1F072D7C843F}" dt="2023-01-08T14:12:24.849" v="46" actId="2696"/>
        <pc:sldMkLst>
          <pc:docMk/>
          <pc:sldMk cId="1298110696" sldId="257"/>
        </pc:sldMkLst>
      </pc:sldChg>
      <pc:sldChg chg="del">
        <pc:chgData name="Sarra CHEKLAB" userId="de2ade53-2b1f-4891-bae5-1602846e01b4" providerId="ADAL" clId="{38A0F8B0-36DF-4D24-95E5-1F072D7C843F}" dt="2023-01-08T14:12:24.849" v="46" actId="2696"/>
        <pc:sldMkLst>
          <pc:docMk/>
          <pc:sldMk cId="1475701385" sldId="261"/>
        </pc:sldMkLst>
      </pc:sldChg>
      <pc:sldChg chg="del">
        <pc:chgData name="Sarra CHEKLAB" userId="de2ade53-2b1f-4891-bae5-1602846e01b4" providerId="ADAL" clId="{38A0F8B0-36DF-4D24-95E5-1F072D7C843F}" dt="2023-01-08T14:12:24.849" v="46" actId="2696"/>
        <pc:sldMkLst>
          <pc:docMk/>
          <pc:sldMk cId="2736176230" sldId="268"/>
        </pc:sldMkLst>
      </pc:sldChg>
      <pc:sldChg chg="del">
        <pc:chgData name="Sarra CHEKLAB" userId="de2ade53-2b1f-4891-bae5-1602846e01b4" providerId="ADAL" clId="{38A0F8B0-36DF-4D24-95E5-1F072D7C843F}" dt="2023-01-08T14:12:24.849" v="46" actId="2696"/>
        <pc:sldMkLst>
          <pc:docMk/>
          <pc:sldMk cId="565638857" sldId="283"/>
        </pc:sldMkLst>
      </pc:sldChg>
      <pc:sldChg chg="modSp mod">
        <pc:chgData name="Sarra CHEKLAB" userId="de2ade53-2b1f-4891-bae5-1602846e01b4" providerId="ADAL" clId="{38A0F8B0-36DF-4D24-95E5-1F072D7C843F}" dt="2023-01-08T14:19:27.816" v="717" actId="5793"/>
        <pc:sldMkLst>
          <pc:docMk/>
          <pc:sldMk cId="2392998576" sldId="286"/>
        </pc:sldMkLst>
        <pc:spChg chg="mod">
          <ac:chgData name="Sarra CHEKLAB" userId="de2ade53-2b1f-4891-bae5-1602846e01b4" providerId="ADAL" clId="{38A0F8B0-36DF-4D24-95E5-1F072D7C843F}" dt="2023-01-08T14:19:27.325" v="716" actId="20577"/>
          <ac:spMkLst>
            <pc:docMk/>
            <pc:sldMk cId="2392998576" sldId="286"/>
            <ac:spMk id="7" creationId="{00000000-0000-0000-0000-000000000000}"/>
          </ac:spMkLst>
        </pc:spChg>
        <pc:spChg chg="mod">
          <ac:chgData name="Sarra CHEKLAB" userId="de2ade53-2b1f-4891-bae5-1602846e01b4" providerId="ADAL" clId="{38A0F8B0-36DF-4D24-95E5-1F072D7C843F}" dt="2023-01-08T14:19:27.816" v="717" actId="5793"/>
          <ac:spMkLst>
            <pc:docMk/>
            <pc:sldMk cId="2392998576" sldId="286"/>
            <ac:spMk id="9219" creationId="{00000000-0000-0000-0000-000000000000}"/>
          </ac:spMkLst>
        </pc:spChg>
      </pc:sldChg>
      <pc:sldChg chg="del">
        <pc:chgData name="Sarra CHEKLAB" userId="de2ade53-2b1f-4891-bae5-1602846e01b4" providerId="ADAL" clId="{38A0F8B0-36DF-4D24-95E5-1F072D7C843F}" dt="2023-01-08T14:12:24.849" v="46" actId="2696"/>
        <pc:sldMkLst>
          <pc:docMk/>
          <pc:sldMk cId="1811051122" sldId="287"/>
        </pc:sldMkLst>
      </pc:sldChg>
      <pc:sldChg chg="del">
        <pc:chgData name="Sarra CHEKLAB" userId="de2ade53-2b1f-4891-bae5-1602846e01b4" providerId="ADAL" clId="{38A0F8B0-36DF-4D24-95E5-1F072D7C843F}" dt="2023-01-08T14:12:24.849" v="46" actId="2696"/>
        <pc:sldMkLst>
          <pc:docMk/>
          <pc:sldMk cId="3037237282" sldId="288"/>
        </pc:sldMkLst>
      </pc:sldChg>
      <pc:sldChg chg="del">
        <pc:chgData name="Sarra CHEKLAB" userId="de2ade53-2b1f-4891-bae5-1602846e01b4" providerId="ADAL" clId="{38A0F8B0-36DF-4D24-95E5-1F072D7C843F}" dt="2023-01-08T14:12:12.542" v="45" actId="2696"/>
        <pc:sldMkLst>
          <pc:docMk/>
          <pc:sldMk cId="2106866585" sldId="290"/>
        </pc:sldMkLst>
      </pc:sldChg>
      <pc:sldChg chg="del">
        <pc:chgData name="Sarra CHEKLAB" userId="de2ade53-2b1f-4891-bae5-1602846e01b4" providerId="ADAL" clId="{38A0F8B0-36DF-4D24-95E5-1F072D7C843F}" dt="2023-01-08T14:12:24.849" v="46" actId="2696"/>
        <pc:sldMkLst>
          <pc:docMk/>
          <pc:sldMk cId="2163483244" sldId="291"/>
        </pc:sldMkLst>
      </pc:sldChg>
      <pc:sldChg chg="del">
        <pc:chgData name="Sarra CHEKLAB" userId="de2ade53-2b1f-4891-bae5-1602846e01b4" providerId="ADAL" clId="{38A0F8B0-36DF-4D24-95E5-1F072D7C843F}" dt="2023-01-08T14:12:24.849" v="46" actId="2696"/>
        <pc:sldMkLst>
          <pc:docMk/>
          <pc:sldMk cId="3954341929" sldId="292"/>
        </pc:sldMkLst>
      </pc:sldChg>
      <pc:sldChg chg="del">
        <pc:chgData name="Sarra CHEKLAB" userId="de2ade53-2b1f-4891-bae5-1602846e01b4" providerId="ADAL" clId="{38A0F8B0-36DF-4D24-95E5-1F072D7C843F}" dt="2023-01-08T14:12:24.849" v="46" actId="2696"/>
        <pc:sldMkLst>
          <pc:docMk/>
          <pc:sldMk cId="2950648153" sldId="293"/>
        </pc:sldMkLst>
      </pc:sldChg>
      <pc:sldChg chg="del">
        <pc:chgData name="Sarra CHEKLAB" userId="de2ade53-2b1f-4891-bae5-1602846e01b4" providerId="ADAL" clId="{38A0F8B0-36DF-4D24-95E5-1F072D7C843F}" dt="2023-01-08T14:12:24.849" v="46" actId="2696"/>
        <pc:sldMkLst>
          <pc:docMk/>
          <pc:sldMk cId="2539375532" sldId="296"/>
        </pc:sldMkLst>
      </pc:sldChg>
      <pc:sldChg chg="del">
        <pc:chgData name="Sarra CHEKLAB" userId="de2ade53-2b1f-4891-bae5-1602846e01b4" providerId="ADAL" clId="{38A0F8B0-36DF-4D24-95E5-1F072D7C843F}" dt="2023-01-08T14:12:24.849" v="46" actId="2696"/>
        <pc:sldMkLst>
          <pc:docMk/>
          <pc:sldMk cId="754610480" sldId="297"/>
        </pc:sldMkLst>
      </pc:sldChg>
      <pc:sldChg chg="del">
        <pc:chgData name="Sarra CHEKLAB" userId="de2ade53-2b1f-4891-bae5-1602846e01b4" providerId="ADAL" clId="{38A0F8B0-36DF-4D24-95E5-1F072D7C843F}" dt="2023-01-08T14:12:24.849" v="46" actId="2696"/>
        <pc:sldMkLst>
          <pc:docMk/>
          <pc:sldMk cId="566361898" sldId="298"/>
        </pc:sldMkLst>
      </pc:sldChg>
      <pc:sldChg chg="del">
        <pc:chgData name="Sarra CHEKLAB" userId="de2ade53-2b1f-4891-bae5-1602846e01b4" providerId="ADAL" clId="{38A0F8B0-36DF-4D24-95E5-1F072D7C843F}" dt="2023-01-08T14:12:24.849" v="46" actId="2696"/>
        <pc:sldMkLst>
          <pc:docMk/>
          <pc:sldMk cId="4146536035" sldId="299"/>
        </pc:sldMkLst>
      </pc:sldChg>
      <pc:sldChg chg="del">
        <pc:chgData name="Sarra CHEKLAB" userId="de2ade53-2b1f-4891-bae5-1602846e01b4" providerId="ADAL" clId="{38A0F8B0-36DF-4D24-95E5-1F072D7C843F}" dt="2023-01-08T14:12:24.849" v="46" actId="2696"/>
        <pc:sldMkLst>
          <pc:docMk/>
          <pc:sldMk cId="3880831226" sldId="300"/>
        </pc:sldMkLst>
      </pc:sldChg>
      <pc:sldChg chg="del">
        <pc:chgData name="Sarra CHEKLAB" userId="de2ade53-2b1f-4891-bae5-1602846e01b4" providerId="ADAL" clId="{38A0F8B0-36DF-4D24-95E5-1F072D7C843F}" dt="2023-01-08T14:12:24.849" v="46" actId="2696"/>
        <pc:sldMkLst>
          <pc:docMk/>
          <pc:sldMk cId="4202276768" sldId="301"/>
        </pc:sldMkLst>
      </pc:sldChg>
      <pc:sldChg chg="del">
        <pc:chgData name="Sarra CHEKLAB" userId="de2ade53-2b1f-4891-bae5-1602846e01b4" providerId="ADAL" clId="{38A0F8B0-36DF-4D24-95E5-1F072D7C843F}" dt="2023-01-08T14:12:24.849" v="46" actId="2696"/>
        <pc:sldMkLst>
          <pc:docMk/>
          <pc:sldMk cId="2952363709" sldId="302"/>
        </pc:sldMkLst>
      </pc:sldChg>
      <pc:sldChg chg="del">
        <pc:chgData name="Sarra CHEKLAB" userId="de2ade53-2b1f-4891-bae5-1602846e01b4" providerId="ADAL" clId="{38A0F8B0-36DF-4D24-95E5-1F072D7C843F}" dt="2023-01-08T14:12:24.849" v="46" actId="2696"/>
        <pc:sldMkLst>
          <pc:docMk/>
          <pc:sldMk cId="135759601" sldId="303"/>
        </pc:sldMkLst>
      </pc:sldChg>
      <pc:sldChg chg="del">
        <pc:chgData name="Sarra CHEKLAB" userId="de2ade53-2b1f-4891-bae5-1602846e01b4" providerId="ADAL" clId="{38A0F8B0-36DF-4D24-95E5-1F072D7C843F}" dt="2023-01-08T14:12:24.849" v="46" actId="2696"/>
        <pc:sldMkLst>
          <pc:docMk/>
          <pc:sldMk cId="2387707239" sldId="304"/>
        </pc:sldMkLst>
      </pc:sldChg>
      <pc:sldChg chg="del">
        <pc:chgData name="Sarra CHEKLAB" userId="de2ade53-2b1f-4891-bae5-1602846e01b4" providerId="ADAL" clId="{38A0F8B0-36DF-4D24-95E5-1F072D7C843F}" dt="2023-01-08T14:12:24.849" v="46" actId="2696"/>
        <pc:sldMkLst>
          <pc:docMk/>
          <pc:sldMk cId="1502274829" sldId="305"/>
        </pc:sldMkLst>
      </pc:sldChg>
      <pc:sldChg chg="del">
        <pc:chgData name="Sarra CHEKLAB" userId="de2ade53-2b1f-4891-bae5-1602846e01b4" providerId="ADAL" clId="{38A0F8B0-36DF-4D24-95E5-1F072D7C843F}" dt="2023-01-08T14:12:24.849" v="46" actId="2696"/>
        <pc:sldMkLst>
          <pc:docMk/>
          <pc:sldMk cId="3223540525" sldId="306"/>
        </pc:sldMkLst>
      </pc:sldChg>
      <pc:sldChg chg="del">
        <pc:chgData name="Sarra CHEKLAB" userId="de2ade53-2b1f-4891-bae5-1602846e01b4" providerId="ADAL" clId="{38A0F8B0-36DF-4D24-95E5-1F072D7C843F}" dt="2023-01-08T14:12:24.849" v="46" actId="2696"/>
        <pc:sldMkLst>
          <pc:docMk/>
          <pc:sldMk cId="2987053377" sldId="307"/>
        </pc:sldMkLst>
      </pc:sldChg>
      <pc:sldChg chg="del">
        <pc:chgData name="Sarra CHEKLAB" userId="de2ade53-2b1f-4891-bae5-1602846e01b4" providerId="ADAL" clId="{38A0F8B0-36DF-4D24-95E5-1F072D7C843F}" dt="2023-01-08T14:12:24.849" v="46" actId="2696"/>
        <pc:sldMkLst>
          <pc:docMk/>
          <pc:sldMk cId="3566952891" sldId="308"/>
        </pc:sldMkLst>
      </pc:sldChg>
      <pc:sldChg chg="del">
        <pc:chgData name="Sarra CHEKLAB" userId="de2ade53-2b1f-4891-bae5-1602846e01b4" providerId="ADAL" clId="{38A0F8B0-36DF-4D24-95E5-1F072D7C843F}" dt="2023-01-08T14:12:24.849" v="46" actId="2696"/>
        <pc:sldMkLst>
          <pc:docMk/>
          <pc:sldMk cId="846360992" sldId="309"/>
        </pc:sldMkLst>
      </pc:sldChg>
      <pc:sldChg chg="del">
        <pc:chgData name="Sarra CHEKLAB" userId="de2ade53-2b1f-4891-bae5-1602846e01b4" providerId="ADAL" clId="{38A0F8B0-36DF-4D24-95E5-1F072D7C843F}" dt="2023-01-08T14:12:24.849" v="46" actId="2696"/>
        <pc:sldMkLst>
          <pc:docMk/>
          <pc:sldMk cId="1069858700" sldId="311"/>
        </pc:sldMkLst>
      </pc:sldChg>
      <pc:sldChg chg="del">
        <pc:chgData name="Sarra CHEKLAB" userId="de2ade53-2b1f-4891-bae5-1602846e01b4" providerId="ADAL" clId="{38A0F8B0-36DF-4D24-95E5-1F072D7C843F}" dt="2023-01-08T14:12:24.849" v="46" actId="2696"/>
        <pc:sldMkLst>
          <pc:docMk/>
          <pc:sldMk cId="1940936378" sldId="312"/>
        </pc:sldMkLst>
      </pc:sldChg>
      <pc:sldChg chg="del">
        <pc:chgData name="Sarra CHEKLAB" userId="de2ade53-2b1f-4891-bae5-1602846e01b4" providerId="ADAL" clId="{38A0F8B0-36DF-4D24-95E5-1F072D7C843F}" dt="2023-01-08T14:12:24.849" v="46" actId="2696"/>
        <pc:sldMkLst>
          <pc:docMk/>
          <pc:sldMk cId="1634998858" sldId="313"/>
        </pc:sldMkLst>
      </pc:sldChg>
      <pc:sldChg chg="del">
        <pc:chgData name="Sarra CHEKLAB" userId="de2ade53-2b1f-4891-bae5-1602846e01b4" providerId="ADAL" clId="{38A0F8B0-36DF-4D24-95E5-1F072D7C843F}" dt="2023-01-08T14:12:24.849" v="46" actId="2696"/>
        <pc:sldMkLst>
          <pc:docMk/>
          <pc:sldMk cId="629776971" sldId="314"/>
        </pc:sldMkLst>
      </pc:sldChg>
      <pc:sldChg chg="del">
        <pc:chgData name="Sarra CHEKLAB" userId="de2ade53-2b1f-4891-bae5-1602846e01b4" providerId="ADAL" clId="{38A0F8B0-36DF-4D24-95E5-1F072D7C843F}" dt="2023-01-08T14:12:24.849" v="46" actId="2696"/>
        <pc:sldMkLst>
          <pc:docMk/>
          <pc:sldMk cId="3756586112" sldId="315"/>
        </pc:sldMkLst>
      </pc:sldChg>
      <pc:sldChg chg="del">
        <pc:chgData name="Sarra CHEKLAB" userId="de2ade53-2b1f-4891-bae5-1602846e01b4" providerId="ADAL" clId="{38A0F8B0-36DF-4D24-95E5-1F072D7C843F}" dt="2023-01-08T14:12:24.849" v="46" actId="2696"/>
        <pc:sldMkLst>
          <pc:docMk/>
          <pc:sldMk cId="4025872435" sldId="316"/>
        </pc:sldMkLst>
      </pc:sldChg>
      <pc:sldChg chg="del">
        <pc:chgData name="Sarra CHEKLAB" userId="de2ade53-2b1f-4891-bae5-1602846e01b4" providerId="ADAL" clId="{38A0F8B0-36DF-4D24-95E5-1F072D7C843F}" dt="2023-01-08T14:12:24.849" v="46" actId="2696"/>
        <pc:sldMkLst>
          <pc:docMk/>
          <pc:sldMk cId="2424988075" sldId="317"/>
        </pc:sldMkLst>
      </pc:sldChg>
      <pc:sldChg chg="del">
        <pc:chgData name="Sarra CHEKLAB" userId="de2ade53-2b1f-4891-bae5-1602846e01b4" providerId="ADAL" clId="{38A0F8B0-36DF-4D24-95E5-1F072D7C843F}" dt="2023-01-08T14:12:24.849" v="46" actId="2696"/>
        <pc:sldMkLst>
          <pc:docMk/>
          <pc:sldMk cId="3408958707" sldId="318"/>
        </pc:sldMkLst>
      </pc:sldChg>
      <pc:sldChg chg="del">
        <pc:chgData name="Sarra CHEKLAB" userId="de2ade53-2b1f-4891-bae5-1602846e01b4" providerId="ADAL" clId="{38A0F8B0-36DF-4D24-95E5-1F072D7C843F}" dt="2023-01-08T14:12:24.849" v="46" actId="2696"/>
        <pc:sldMkLst>
          <pc:docMk/>
          <pc:sldMk cId="747477191" sldId="319"/>
        </pc:sldMkLst>
      </pc:sldChg>
      <pc:sldChg chg="del">
        <pc:chgData name="Sarra CHEKLAB" userId="de2ade53-2b1f-4891-bae5-1602846e01b4" providerId="ADAL" clId="{38A0F8B0-36DF-4D24-95E5-1F072D7C843F}" dt="2023-01-08T14:12:24.849" v="46" actId="2696"/>
        <pc:sldMkLst>
          <pc:docMk/>
          <pc:sldMk cId="1356892089" sldId="320"/>
        </pc:sldMkLst>
      </pc:sldChg>
      <pc:sldChg chg="del">
        <pc:chgData name="Sarra CHEKLAB" userId="de2ade53-2b1f-4891-bae5-1602846e01b4" providerId="ADAL" clId="{38A0F8B0-36DF-4D24-95E5-1F072D7C843F}" dt="2023-01-08T14:12:24.849" v="46" actId="2696"/>
        <pc:sldMkLst>
          <pc:docMk/>
          <pc:sldMk cId="3958924445" sldId="321"/>
        </pc:sldMkLst>
      </pc:sldChg>
      <pc:sldChg chg="del">
        <pc:chgData name="Sarra CHEKLAB" userId="de2ade53-2b1f-4891-bae5-1602846e01b4" providerId="ADAL" clId="{38A0F8B0-36DF-4D24-95E5-1F072D7C843F}" dt="2023-01-08T14:12:24.849" v="46" actId="2696"/>
        <pc:sldMkLst>
          <pc:docMk/>
          <pc:sldMk cId="2468284581" sldId="322"/>
        </pc:sldMkLst>
      </pc:sldChg>
      <pc:sldChg chg="del">
        <pc:chgData name="Sarra CHEKLAB" userId="de2ade53-2b1f-4891-bae5-1602846e01b4" providerId="ADAL" clId="{38A0F8B0-36DF-4D24-95E5-1F072D7C843F}" dt="2023-01-08T14:12:24.849" v="46" actId="2696"/>
        <pc:sldMkLst>
          <pc:docMk/>
          <pc:sldMk cId="1473104860" sldId="323"/>
        </pc:sldMkLst>
      </pc:sldChg>
      <pc:sldChg chg="del">
        <pc:chgData name="Sarra CHEKLAB" userId="de2ade53-2b1f-4891-bae5-1602846e01b4" providerId="ADAL" clId="{38A0F8B0-36DF-4D24-95E5-1F072D7C843F}" dt="2023-01-08T14:12:24.849" v="46" actId="2696"/>
        <pc:sldMkLst>
          <pc:docMk/>
          <pc:sldMk cId="3457169176" sldId="324"/>
        </pc:sldMkLst>
      </pc:sldChg>
      <pc:sldChg chg="del">
        <pc:chgData name="Sarra CHEKLAB" userId="de2ade53-2b1f-4891-bae5-1602846e01b4" providerId="ADAL" clId="{38A0F8B0-36DF-4D24-95E5-1F072D7C843F}" dt="2023-01-08T14:12:24.849" v="46" actId="2696"/>
        <pc:sldMkLst>
          <pc:docMk/>
          <pc:sldMk cId="3921223492" sldId="326"/>
        </pc:sldMkLst>
      </pc:sldChg>
      <pc:sldChg chg="del">
        <pc:chgData name="Sarra CHEKLAB" userId="de2ade53-2b1f-4891-bae5-1602846e01b4" providerId="ADAL" clId="{38A0F8B0-36DF-4D24-95E5-1F072D7C843F}" dt="2023-01-08T14:12:24.849" v="46" actId="2696"/>
        <pc:sldMkLst>
          <pc:docMk/>
          <pc:sldMk cId="1549017378" sldId="327"/>
        </pc:sldMkLst>
      </pc:sldChg>
      <pc:sldChg chg="del">
        <pc:chgData name="Sarra CHEKLAB" userId="de2ade53-2b1f-4891-bae5-1602846e01b4" providerId="ADAL" clId="{38A0F8B0-36DF-4D24-95E5-1F072D7C843F}" dt="2023-01-08T14:12:24.849" v="46" actId="2696"/>
        <pc:sldMkLst>
          <pc:docMk/>
          <pc:sldMk cId="1305538586" sldId="328"/>
        </pc:sldMkLst>
      </pc:sldChg>
      <pc:sldChg chg="del">
        <pc:chgData name="Sarra CHEKLAB" userId="de2ade53-2b1f-4891-bae5-1602846e01b4" providerId="ADAL" clId="{38A0F8B0-36DF-4D24-95E5-1F072D7C843F}" dt="2023-01-08T14:12:24.849" v="46" actId="2696"/>
        <pc:sldMkLst>
          <pc:docMk/>
          <pc:sldMk cId="1154802654" sldId="340"/>
        </pc:sldMkLst>
      </pc:sldChg>
      <pc:sldChg chg="del">
        <pc:chgData name="Sarra CHEKLAB" userId="de2ade53-2b1f-4891-bae5-1602846e01b4" providerId="ADAL" clId="{38A0F8B0-36DF-4D24-95E5-1F072D7C843F}" dt="2023-01-08T14:12:24.849" v="46" actId="2696"/>
        <pc:sldMkLst>
          <pc:docMk/>
          <pc:sldMk cId="3761288941" sldId="341"/>
        </pc:sldMkLst>
      </pc:sldChg>
      <pc:sldChg chg="del">
        <pc:chgData name="Sarra CHEKLAB" userId="de2ade53-2b1f-4891-bae5-1602846e01b4" providerId="ADAL" clId="{38A0F8B0-36DF-4D24-95E5-1F072D7C843F}" dt="2023-01-08T14:12:24.849" v="46" actId="2696"/>
        <pc:sldMkLst>
          <pc:docMk/>
          <pc:sldMk cId="1572466271" sldId="342"/>
        </pc:sldMkLst>
      </pc:sldChg>
      <pc:sldChg chg="del">
        <pc:chgData name="Sarra CHEKLAB" userId="de2ade53-2b1f-4891-bae5-1602846e01b4" providerId="ADAL" clId="{38A0F8B0-36DF-4D24-95E5-1F072D7C843F}" dt="2023-01-08T14:12:24.849" v="46" actId="2696"/>
        <pc:sldMkLst>
          <pc:docMk/>
          <pc:sldMk cId="871633874" sldId="347"/>
        </pc:sldMkLst>
      </pc:sldChg>
      <pc:sldChg chg="del">
        <pc:chgData name="Sarra CHEKLAB" userId="de2ade53-2b1f-4891-bae5-1602846e01b4" providerId="ADAL" clId="{38A0F8B0-36DF-4D24-95E5-1F072D7C843F}" dt="2023-01-08T14:12:24.849" v="46" actId="2696"/>
        <pc:sldMkLst>
          <pc:docMk/>
          <pc:sldMk cId="3962704659" sldId="348"/>
        </pc:sldMkLst>
      </pc:sldChg>
      <pc:sldChg chg="del">
        <pc:chgData name="Sarra CHEKLAB" userId="de2ade53-2b1f-4891-bae5-1602846e01b4" providerId="ADAL" clId="{38A0F8B0-36DF-4D24-95E5-1F072D7C843F}" dt="2023-01-08T14:12:24.849" v="46" actId="2696"/>
        <pc:sldMkLst>
          <pc:docMk/>
          <pc:sldMk cId="4158104497" sldId="349"/>
        </pc:sldMkLst>
      </pc:sldChg>
      <pc:sldChg chg="del">
        <pc:chgData name="Sarra CHEKLAB" userId="de2ade53-2b1f-4891-bae5-1602846e01b4" providerId="ADAL" clId="{38A0F8B0-36DF-4D24-95E5-1F072D7C843F}" dt="2023-01-08T14:12:24.849" v="46" actId="2696"/>
        <pc:sldMkLst>
          <pc:docMk/>
          <pc:sldMk cId="4278151863" sldId="350"/>
        </pc:sldMkLst>
      </pc:sldChg>
      <pc:sldChg chg="del">
        <pc:chgData name="Sarra CHEKLAB" userId="de2ade53-2b1f-4891-bae5-1602846e01b4" providerId="ADAL" clId="{38A0F8B0-36DF-4D24-95E5-1F072D7C843F}" dt="2023-01-08T14:12:24.849" v="46" actId="2696"/>
        <pc:sldMkLst>
          <pc:docMk/>
          <pc:sldMk cId="2792496500" sldId="352"/>
        </pc:sldMkLst>
      </pc:sldChg>
      <pc:sldChg chg="modSp mod">
        <pc:chgData name="Sarra CHEKLAB" userId="de2ade53-2b1f-4891-bae5-1602846e01b4" providerId="ADAL" clId="{38A0F8B0-36DF-4D24-95E5-1F072D7C843F}" dt="2023-01-08T14:19:30.166" v="721" actId="20577"/>
        <pc:sldMkLst>
          <pc:docMk/>
          <pc:sldMk cId="184049580" sldId="354"/>
        </pc:sldMkLst>
        <pc:spChg chg="mod">
          <ac:chgData name="Sarra CHEKLAB" userId="de2ade53-2b1f-4891-bae5-1602846e01b4" providerId="ADAL" clId="{38A0F8B0-36DF-4D24-95E5-1F072D7C843F}" dt="2023-01-08T14:19:30.166" v="721" actId="20577"/>
          <ac:spMkLst>
            <pc:docMk/>
            <pc:sldMk cId="184049580" sldId="354"/>
            <ac:spMk id="7" creationId="{00000000-0000-0000-0000-000000000000}"/>
          </ac:spMkLst>
        </pc:spChg>
      </pc:sldChg>
      <pc:sldChg chg="modSp add del mod">
        <pc:chgData name="Sarra CHEKLAB" userId="de2ade53-2b1f-4891-bae5-1602846e01b4" providerId="ADAL" clId="{38A0F8B0-36DF-4D24-95E5-1F072D7C843F}" dt="2023-01-08T14:19:28.424" v="718" actId="20577"/>
        <pc:sldMkLst>
          <pc:docMk/>
          <pc:sldMk cId="3352323441" sldId="355"/>
        </pc:sldMkLst>
        <pc:spChg chg="mod">
          <ac:chgData name="Sarra CHEKLAB" userId="de2ade53-2b1f-4891-bae5-1602846e01b4" providerId="ADAL" clId="{38A0F8B0-36DF-4D24-95E5-1F072D7C843F}" dt="2023-01-08T14:19:28.424" v="718" actId="20577"/>
          <ac:spMkLst>
            <pc:docMk/>
            <pc:sldMk cId="3352323441" sldId="355"/>
            <ac:spMk id="7" creationId="{00000000-0000-0000-0000-000000000000}"/>
          </ac:spMkLst>
        </pc:spChg>
        <pc:spChg chg="mod">
          <ac:chgData name="Sarra CHEKLAB" userId="de2ade53-2b1f-4891-bae5-1602846e01b4" providerId="ADAL" clId="{38A0F8B0-36DF-4D24-95E5-1F072D7C843F}" dt="2023-01-08T14:13:01.184" v="49" actId="20577"/>
          <ac:spMkLst>
            <pc:docMk/>
            <pc:sldMk cId="3352323441" sldId="355"/>
            <ac:spMk id="9219" creationId="{00000000-0000-0000-0000-000000000000}"/>
          </ac:spMkLst>
        </pc:spChg>
      </pc:sldChg>
      <pc:sldChg chg="modSp add mod">
        <pc:chgData name="Sarra CHEKLAB" userId="de2ade53-2b1f-4891-bae5-1602846e01b4" providerId="ADAL" clId="{38A0F8B0-36DF-4D24-95E5-1F072D7C843F}" dt="2023-01-08T14:35:41.093" v="2299" actId="20577"/>
        <pc:sldMkLst>
          <pc:docMk/>
          <pc:sldMk cId="2326712908" sldId="356"/>
        </pc:sldMkLst>
        <pc:spChg chg="mod">
          <ac:chgData name="Sarra CHEKLAB" userId="de2ade53-2b1f-4891-bae5-1602846e01b4" providerId="ADAL" clId="{38A0F8B0-36DF-4D24-95E5-1F072D7C843F}" dt="2023-01-08T14:20:37.911" v="746" actId="20577"/>
          <ac:spMkLst>
            <pc:docMk/>
            <pc:sldMk cId="2326712908" sldId="356"/>
            <ac:spMk id="7" creationId="{00000000-0000-0000-0000-000000000000}"/>
          </ac:spMkLst>
        </pc:spChg>
        <pc:spChg chg="mod">
          <ac:chgData name="Sarra CHEKLAB" userId="de2ade53-2b1f-4891-bae5-1602846e01b4" providerId="ADAL" clId="{38A0F8B0-36DF-4D24-95E5-1F072D7C843F}" dt="2023-01-08T14:35:41.093" v="2299" actId="20577"/>
          <ac:spMkLst>
            <pc:docMk/>
            <pc:sldMk cId="2326712908" sldId="356"/>
            <ac:spMk id="9219" creationId="{00000000-0000-0000-0000-000000000000}"/>
          </ac:spMkLst>
        </pc:spChg>
      </pc:sldChg>
      <pc:sldChg chg="modSp add mod">
        <pc:chgData name="Sarra CHEKLAB" userId="de2ade53-2b1f-4891-bae5-1602846e01b4" providerId="ADAL" clId="{38A0F8B0-36DF-4D24-95E5-1F072D7C843F}" dt="2023-01-08T14:37:56.788" v="2328" actId="20577"/>
        <pc:sldMkLst>
          <pc:docMk/>
          <pc:sldMk cId="3217871452" sldId="357"/>
        </pc:sldMkLst>
        <pc:spChg chg="mod">
          <ac:chgData name="Sarra CHEKLAB" userId="de2ade53-2b1f-4891-bae5-1602846e01b4" providerId="ADAL" clId="{38A0F8B0-36DF-4D24-95E5-1F072D7C843F}" dt="2023-01-08T14:20:44.442" v="755" actId="20577"/>
          <ac:spMkLst>
            <pc:docMk/>
            <pc:sldMk cId="3217871452" sldId="357"/>
            <ac:spMk id="7" creationId="{00000000-0000-0000-0000-000000000000}"/>
          </ac:spMkLst>
        </pc:spChg>
        <pc:spChg chg="mod">
          <ac:chgData name="Sarra CHEKLAB" userId="de2ade53-2b1f-4891-bae5-1602846e01b4" providerId="ADAL" clId="{38A0F8B0-36DF-4D24-95E5-1F072D7C843F}" dt="2023-01-08T14:37:56.788" v="2328" actId="20577"/>
          <ac:spMkLst>
            <pc:docMk/>
            <pc:sldMk cId="3217871452" sldId="357"/>
            <ac:spMk id="9219" creationId="{00000000-0000-0000-0000-000000000000}"/>
          </ac:spMkLst>
        </pc:spChg>
      </pc:sldChg>
      <pc:sldMasterChg chg="del delSldLayout">
        <pc:chgData name="Sarra CHEKLAB" userId="de2ade53-2b1f-4891-bae5-1602846e01b4" providerId="ADAL" clId="{38A0F8B0-36DF-4D24-95E5-1F072D7C843F}" dt="2023-01-08T14:12:24.849" v="46" actId="2696"/>
        <pc:sldMasterMkLst>
          <pc:docMk/>
          <pc:sldMasterMk cId="534953676" sldId="2147483660"/>
        </pc:sldMasterMkLst>
        <pc:sldLayoutChg chg="del">
          <pc:chgData name="Sarra CHEKLAB" userId="de2ade53-2b1f-4891-bae5-1602846e01b4" providerId="ADAL" clId="{38A0F8B0-36DF-4D24-95E5-1F072D7C843F}" dt="2023-01-08T14:12:24.849" v="46" actId="2696"/>
          <pc:sldLayoutMkLst>
            <pc:docMk/>
            <pc:sldMasterMk cId="534953676" sldId="2147483660"/>
            <pc:sldLayoutMk cId="2069042835" sldId="2147483661"/>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2096761844" sldId="2147483662"/>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3491464690" sldId="2147483663"/>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2171252297" sldId="2147483664"/>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1948832766" sldId="2147483665"/>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3923206561" sldId="2147483666"/>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456650057" sldId="2147483667"/>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713275417" sldId="2147483668"/>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1045747845" sldId="2147483669"/>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2084227175" sldId="2147483670"/>
          </pc:sldLayoutMkLst>
        </pc:sldLayoutChg>
        <pc:sldLayoutChg chg="del">
          <pc:chgData name="Sarra CHEKLAB" userId="de2ade53-2b1f-4891-bae5-1602846e01b4" providerId="ADAL" clId="{38A0F8B0-36DF-4D24-95E5-1F072D7C843F}" dt="2023-01-08T14:12:24.849" v="46" actId="2696"/>
          <pc:sldLayoutMkLst>
            <pc:docMk/>
            <pc:sldMasterMk cId="534953676" sldId="2147483660"/>
            <pc:sldLayoutMk cId="2674652240" sldId="2147483671"/>
          </pc:sldLayoutMkLst>
        </pc:sldLayoutChg>
      </pc:sldMasterChg>
    </pc:docChg>
  </pc:docChgLst>
  <pc:docChgLst>
    <pc:chgData name="Sarra CHEKLAB" userId="de2ade53-2b1f-4891-bae5-1602846e01b4" providerId="ADAL" clId="{3A2F7E23-0C6F-4AAA-ABC4-81952504573D}"/>
    <pc:docChg chg="undo custSel addSld delSld modSld sldOrd modNotesMaster">
      <pc:chgData name="Sarra CHEKLAB" userId="de2ade53-2b1f-4891-bae5-1602846e01b4" providerId="ADAL" clId="{3A2F7E23-0C6F-4AAA-ABC4-81952504573D}" dt="2023-02-01T10:09:56.485" v="13894" actId="20577"/>
      <pc:docMkLst>
        <pc:docMk/>
      </pc:docMkLst>
      <pc:sldChg chg="modSp add mod modNotes">
        <pc:chgData name="Sarra CHEKLAB" userId="de2ade53-2b1f-4891-bae5-1602846e01b4" providerId="ADAL" clId="{3A2F7E23-0C6F-4AAA-ABC4-81952504573D}" dt="2023-02-01T09:05:57.993" v="12142" actId="404"/>
        <pc:sldMkLst>
          <pc:docMk/>
          <pc:sldMk cId="2963329001" sldId="258"/>
        </pc:sldMkLst>
        <pc:spChg chg="mod">
          <ac:chgData name="Sarra CHEKLAB" userId="de2ade53-2b1f-4891-bae5-1602846e01b4" providerId="ADAL" clId="{3A2F7E23-0C6F-4AAA-ABC4-81952504573D}" dt="2023-02-01T09:05:57.993" v="12142" actId="404"/>
          <ac:spMkLst>
            <pc:docMk/>
            <pc:sldMk cId="2963329001" sldId="258"/>
            <ac:spMk id="2" creationId="{00000000-0000-0000-0000-000000000000}"/>
          </ac:spMkLst>
        </pc:spChg>
        <pc:spChg chg="mod">
          <ac:chgData name="Sarra CHEKLAB" userId="de2ade53-2b1f-4891-bae5-1602846e01b4" providerId="ADAL" clId="{3A2F7E23-0C6F-4AAA-ABC4-81952504573D}" dt="2023-02-01T09:05:53.452" v="12141" actId="404"/>
          <ac:spMkLst>
            <pc:docMk/>
            <pc:sldMk cId="2963329001" sldId="258"/>
            <ac:spMk id="8" creationId="{00000000-0000-0000-0000-000000000000}"/>
          </ac:spMkLst>
        </pc:spChg>
        <pc:spChg chg="mod">
          <ac:chgData name="Sarra CHEKLAB" userId="de2ade53-2b1f-4891-bae5-1602846e01b4" providerId="ADAL" clId="{3A2F7E23-0C6F-4AAA-ABC4-81952504573D}" dt="2023-01-30T16:54:55.339" v="397" actId="20577"/>
          <ac:spMkLst>
            <pc:docMk/>
            <pc:sldMk cId="2963329001" sldId="258"/>
            <ac:spMk id="5125" creationId="{00000000-0000-0000-0000-000000000000}"/>
          </ac:spMkLst>
        </pc:spChg>
        <pc:spChg chg="mod">
          <ac:chgData name="Sarra CHEKLAB" userId="de2ade53-2b1f-4891-bae5-1602846e01b4" providerId="ADAL" clId="{3A2F7E23-0C6F-4AAA-ABC4-81952504573D}" dt="2023-01-30T16:54:31.647" v="394" actId="12"/>
          <ac:spMkLst>
            <pc:docMk/>
            <pc:sldMk cId="2963329001" sldId="258"/>
            <ac:spMk id="9221" creationId="{00000000-0000-0000-0000-000000000000}"/>
          </ac:spMkLst>
        </pc:spChg>
        <pc:cxnChg chg="mod">
          <ac:chgData name="Sarra CHEKLAB" userId="de2ade53-2b1f-4891-bae5-1602846e01b4" providerId="ADAL" clId="{3A2F7E23-0C6F-4AAA-ABC4-81952504573D}" dt="2023-02-01T09:05:04.037" v="12013" actId="14100"/>
          <ac:cxnSpMkLst>
            <pc:docMk/>
            <pc:sldMk cId="2963329001" sldId="258"/>
            <ac:cxnSpMk id="10" creationId="{00000000-0000-0000-0000-000000000000}"/>
          </ac:cxnSpMkLst>
        </pc:cxnChg>
      </pc:sldChg>
      <pc:sldChg chg="modSp mod">
        <pc:chgData name="Sarra CHEKLAB" userId="de2ade53-2b1f-4891-bae5-1602846e01b4" providerId="ADAL" clId="{3A2F7E23-0C6F-4AAA-ABC4-81952504573D}" dt="2023-02-01T10:09:34.123" v="13864" actId="2711"/>
        <pc:sldMkLst>
          <pc:docMk/>
          <pc:sldMk cId="167095556" sldId="277"/>
        </pc:sldMkLst>
        <pc:spChg chg="mod">
          <ac:chgData name="Sarra CHEKLAB" userId="de2ade53-2b1f-4891-bae5-1602846e01b4" providerId="ADAL" clId="{3A2F7E23-0C6F-4AAA-ABC4-81952504573D}" dt="2023-01-31T19:06:37.046" v="11757" actId="404"/>
          <ac:spMkLst>
            <pc:docMk/>
            <pc:sldMk cId="167095556" sldId="277"/>
            <ac:spMk id="2" creationId="{00000000-0000-0000-0000-000000000000}"/>
          </ac:spMkLst>
        </pc:spChg>
        <pc:spChg chg="mod">
          <ac:chgData name="Sarra CHEKLAB" userId="de2ade53-2b1f-4891-bae5-1602846e01b4" providerId="ADAL" clId="{3A2F7E23-0C6F-4AAA-ABC4-81952504573D}" dt="2023-02-01T10:09:34.123" v="13864" actId="2711"/>
          <ac:spMkLst>
            <pc:docMk/>
            <pc:sldMk cId="167095556" sldId="277"/>
            <ac:spMk id="3" creationId="{00000000-0000-0000-0000-000000000000}"/>
          </ac:spMkLst>
        </pc:spChg>
      </pc:sldChg>
      <pc:sldChg chg="modSp mod">
        <pc:chgData name="Sarra CHEKLAB" userId="de2ade53-2b1f-4891-bae5-1602846e01b4" providerId="ADAL" clId="{3A2F7E23-0C6F-4AAA-ABC4-81952504573D}" dt="2023-02-01T10:08:16.855" v="13854" actId="113"/>
        <pc:sldMkLst>
          <pc:docMk/>
          <pc:sldMk cId="4149493861" sldId="278"/>
        </pc:sldMkLst>
        <pc:spChg chg="mod">
          <ac:chgData name="Sarra CHEKLAB" userId="de2ade53-2b1f-4891-bae5-1602846e01b4" providerId="ADAL" clId="{3A2F7E23-0C6F-4AAA-ABC4-81952504573D}" dt="2023-01-31T19:06:55.750" v="11772" actId="20577"/>
          <ac:spMkLst>
            <pc:docMk/>
            <pc:sldMk cId="4149493861" sldId="278"/>
            <ac:spMk id="2" creationId="{00000000-0000-0000-0000-000000000000}"/>
          </ac:spMkLst>
        </pc:spChg>
        <pc:spChg chg="mod">
          <ac:chgData name="Sarra CHEKLAB" userId="de2ade53-2b1f-4891-bae5-1602846e01b4" providerId="ADAL" clId="{3A2F7E23-0C6F-4AAA-ABC4-81952504573D}" dt="2023-02-01T10:08:16.855" v="13854" actId="113"/>
          <ac:spMkLst>
            <pc:docMk/>
            <pc:sldMk cId="4149493861" sldId="278"/>
            <ac:spMk id="3" creationId="{00000000-0000-0000-0000-000000000000}"/>
          </ac:spMkLst>
        </pc:spChg>
      </pc:sldChg>
      <pc:sldChg chg="add del">
        <pc:chgData name="Sarra CHEKLAB" userId="de2ade53-2b1f-4891-bae5-1602846e01b4" providerId="ADAL" clId="{3A2F7E23-0C6F-4AAA-ABC4-81952504573D}" dt="2023-01-30T18:16:12.876" v="3605" actId="2696"/>
        <pc:sldMkLst>
          <pc:docMk/>
          <pc:sldMk cId="2624242786" sldId="285"/>
        </pc:sldMkLst>
      </pc:sldChg>
      <pc:sldChg chg="del">
        <pc:chgData name="Sarra CHEKLAB" userId="de2ade53-2b1f-4891-bae5-1602846e01b4" providerId="ADAL" clId="{3A2F7E23-0C6F-4AAA-ABC4-81952504573D}" dt="2023-01-30T16:45:11.052" v="1" actId="2696"/>
        <pc:sldMkLst>
          <pc:docMk/>
          <pc:sldMk cId="2392998576" sldId="286"/>
        </pc:sldMkLst>
      </pc:sldChg>
      <pc:sldChg chg="modSp add mod">
        <pc:chgData name="Sarra CHEKLAB" userId="de2ade53-2b1f-4891-bae5-1602846e01b4" providerId="ADAL" clId="{3A2F7E23-0C6F-4AAA-ABC4-81952504573D}" dt="2023-01-30T16:46:17.633" v="51" actId="207"/>
        <pc:sldMkLst>
          <pc:docMk/>
          <pc:sldMk cId="1455959759" sldId="297"/>
        </pc:sldMkLst>
        <pc:spChg chg="mod">
          <ac:chgData name="Sarra CHEKLAB" userId="de2ade53-2b1f-4891-bae5-1602846e01b4" providerId="ADAL" clId="{3A2F7E23-0C6F-4AAA-ABC4-81952504573D}" dt="2023-01-30T16:46:17.633" v="51" actId="207"/>
          <ac:spMkLst>
            <pc:docMk/>
            <pc:sldMk cId="1455959759" sldId="297"/>
            <ac:spMk id="3" creationId="{61CD061F-6990-5BF0-7937-59DE03ED8E40}"/>
          </ac:spMkLst>
        </pc:spChg>
      </pc:sldChg>
      <pc:sldChg chg="modSp mod">
        <pc:chgData name="Sarra CHEKLAB" userId="de2ade53-2b1f-4891-bae5-1602846e01b4" providerId="ADAL" clId="{3A2F7E23-0C6F-4AAA-ABC4-81952504573D}" dt="2023-02-01T10:09:56.485" v="13894" actId="20577"/>
        <pc:sldMkLst>
          <pc:docMk/>
          <pc:sldMk cId="1709385768" sldId="351"/>
        </pc:sldMkLst>
        <pc:spChg chg="mod">
          <ac:chgData name="Sarra CHEKLAB" userId="de2ade53-2b1f-4891-bae5-1602846e01b4" providerId="ADAL" clId="{3A2F7E23-0C6F-4AAA-ABC4-81952504573D}" dt="2023-01-31T19:06:25.766" v="11756" actId="14100"/>
          <ac:spMkLst>
            <pc:docMk/>
            <pc:sldMk cId="1709385768" sldId="351"/>
            <ac:spMk id="2" creationId="{00000000-0000-0000-0000-000000000000}"/>
          </ac:spMkLst>
        </pc:spChg>
        <pc:spChg chg="mod">
          <ac:chgData name="Sarra CHEKLAB" userId="de2ade53-2b1f-4891-bae5-1602846e01b4" providerId="ADAL" clId="{3A2F7E23-0C6F-4AAA-ABC4-81952504573D}" dt="2023-02-01T10:09:56.485" v="13894" actId="20577"/>
          <ac:spMkLst>
            <pc:docMk/>
            <pc:sldMk cId="1709385768" sldId="351"/>
            <ac:spMk id="3" creationId="{00000000-0000-0000-0000-000000000000}"/>
          </ac:spMkLst>
        </pc:spChg>
      </pc:sldChg>
      <pc:sldChg chg="del">
        <pc:chgData name="Sarra CHEKLAB" userId="de2ade53-2b1f-4891-bae5-1602846e01b4" providerId="ADAL" clId="{3A2F7E23-0C6F-4AAA-ABC4-81952504573D}" dt="2023-01-30T16:47:29.093" v="58" actId="2696"/>
        <pc:sldMkLst>
          <pc:docMk/>
          <pc:sldMk cId="184049580" sldId="354"/>
        </pc:sldMkLst>
      </pc:sldChg>
      <pc:sldChg chg="addSp delSp modSp mod modNotes">
        <pc:chgData name="Sarra CHEKLAB" userId="de2ade53-2b1f-4891-bae5-1602846e01b4" providerId="ADAL" clId="{3A2F7E23-0C6F-4AAA-ABC4-81952504573D}" dt="2023-02-01T09:27:32.761" v="12420" actId="14100"/>
        <pc:sldMkLst>
          <pc:docMk/>
          <pc:sldMk cId="3352323441" sldId="355"/>
        </pc:sldMkLst>
        <pc:spChg chg="add mod">
          <ac:chgData name="Sarra CHEKLAB" userId="de2ade53-2b1f-4891-bae5-1602846e01b4" providerId="ADAL" clId="{3A2F7E23-0C6F-4AAA-ABC4-81952504573D}" dt="2023-01-31T17:47:36.807" v="6378" actId="1076"/>
          <ac:spMkLst>
            <pc:docMk/>
            <pc:sldMk cId="3352323441" sldId="355"/>
            <ac:spMk id="3" creationId="{31C1206D-2AFD-ADBF-3C33-4AF8BC6AA026}"/>
          </ac:spMkLst>
        </pc:spChg>
        <pc:spChg chg="add del mod">
          <ac:chgData name="Sarra CHEKLAB" userId="de2ade53-2b1f-4891-bae5-1602846e01b4" providerId="ADAL" clId="{3A2F7E23-0C6F-4AAA-ABC4-81952504573D}" dt="2023-01-30T16:57:46.715" v="570" actId="478"/>
          <ac:spMkLst>
            <pc:docMk/>
            <pc:sldMk cId="3352323441" sldId="355"/>
            <ac:spMk id="4" creationId="{79EBCCD4-259A-6042-D5C6-C9A338654D27}"/>
          </ac:spMkLst>
        </pc:spChg>
        <pc:spChg chg="add mod">
          <ac:chgData name="Sarra CHEKLAB" userId="de2ade53-2b1f-4891-bae5-1602846e01b4" providerId="ADAL" clId="{3A2F7E23-0C6F-4AAA-ABC4-81952504573D}" dt="2023-02-01T09:27:32.761" v="12420" actId="14100"/>
          <ac:spMkLst>
            <pc:docMk/>
            <pc:sldMk cId="3352323441" sldId="355"/>
            <ac:spMk id="5" creationId="{2B8011A9-EEF0-823A-1609-B0A59E065412}"/>
          </ac:spMkLst>
        </pc:spChg>
        <pc:spChg chg="mod">
          <ac:chgData name="Sarra CHEKLAB" userId="de2ade53-2b1f-4891-bae5-1602846e01b4" providerId="ADAL" clId="{3A2F7E23-0C6F-4AAA-ABC4-81952504573D}" dt="2023-01-30T18:16:07.541" v="3604" actId="20577"/>
          <ac:spMkLst>
            <pc:docMk/>
            <pc:sldMk cId="3352323441" sldId="355"/>
            <ac:spMk id="7" creationId="{00000000-0000-0000-0000-000000000000}"/>
          </ac:spMkLst>
        </pc:spChg>
        <pc:spChg chg="mod">
          <ac:chgData name="Sarra CHEKLAB" userId="de2ade53-2b1f-4891-bae5-1602846e01b4" providerId="ADAL" clId="{3A2F7E23-0C6F-4AAA-ABC4-81952504573D}" dt="2023-01-31T17:46:40.737" v="6368" actId="20577"/>
          <ac:spMkLst>
            <pc:docMk/>
            <pc:sldMk cId="3352323441" sldId="355"/>
            <ac:spMk id="9219" creationId="{00000000-0000-0000-0000-000000000000}"/>
          </ac:spMkLst>
        </pc:spChg>
        <pc:graphicFrameChg chg="add del mod modGraphic">
          <ac:chgData name="Sarra CHEKLAB" userId="de2ade53-2b1f-4891-bae5-1602846e01b4" providerId="ADAL" clId="{3A2F7E23-0C6F-4AAA-ABC4-81952504573D}" dt="2023-01-30T16:53:25.832" v="389" actId="478"/>
          <ac:graphicFrameMkLst>
            <pc:docMk/>
            <pc:sldMk cId="3352323441" sldId="355"/>
            <ac:graphicFrameMk id="2" creationId="{6A6F05E4-BF39-CFD7-C5A4-2506F98BC0D0}"/>
          </ac:graphicFrameMkLst>
        </pc:graphicFrameChg>
      </pc:sldChg>
      <pc:sldChg chg="modSp del mod">
        <pc:chgData name="Sarra CHEKLAB" userId="de2ade53-2b1f-4891-bae5-1602846e01b4" providerId="ADAL" clId="{3A2F7E23-0C6F-4AAA-ABC4-81952504573D}" dt="2023-01-30T16:48:33.574" v="179" actId="2696"/>
        <pc:sldMkLst>
          <pc:docMk/>
          <pc:sldMk cId="2326712908" sldId="356"/>
        </pc:sldMkLst>
        <pc:spChg chg="mod">
          <ac:chgData name="Sarra CHEKLAB" userId="de2ade53-2b1f-4891-bae5-1602846e01b4" providerId="ADAL" clId="{3A2F7E23-0C6F-4AAA-ABC4-81952504573D}" dt="2023-01-30T16:47:16.836" v="57"/>
          <ac:spMkLst>
            <pc:docMk/>
            <pc:sldMk cId="2326712908" sldId="356"/>
            <ac:spMk id="7" creationId="{00000000-0000-0000-0000-000000000000}"/>
          </ac:spMkLst>
        </pc:spChg>
      </pc:sldChg>
      <pc:sldChg chg="addSp delSp modSp mod modNotes">
        <pc:chgData name="Sarra CHEKLAB" userId="de2ade53-2b1f-4891-bae5-1602846e01b4" providerId="ADAL" clId="{3A2F7E23-0C6F-4AAA-ABC4-81952504573D}" dt="2023-02-01T09:29:51.575" v="12461" actId="20577"/>
        <pc:sldMkLst>
          <pc:docMk/>
          <pc:sldMk cId="3217871452" sldId="357"/>
        </pc:sldMkLst>
        <pc:spChg chg="add mod">
          <ac:chgData name="Sarra CHEKLAB" userId="de2ade53-2b1f-4891-bae5-1602846e01b4" providerId="ADAL" clId="{3A2F7E23-0C6F-4AAA-ABC4-81952504573D}" dt="2023-02-01T09:29:51.575" v="12461" actId="20577"/>
          <ac:spMkLst>
            <pc:docMk/>
            <pc:sldMk cId="3217871452" sldId="357"/>
            <ac:spMk id="2" creationId="{96E8B6B2-0CC1-29CC-2FA6-2BECCAE753BD}"/>
          </ac:spMkLst>
        </pc:spChg>
        <pc:spChg chg="add del">
          <ac:chgData name="Sarra CHEKLAB" userId="de2ade53-2b1f-4891-bae5-1602846e01b4" providerId="ADAL" clId="{3A2F7E23-0C6F-4AAA-ABC4-81952504573D}" dt="2023-01-30T18:14:47.166" v="3548" actId="11529"/>
          <ac:spMkLst>
            <pc:docMk/>
            <pc:sldMk cId="3217871452" sldId="357"/>
            <ac:spMk id="3" creationId="{CE555483-B797-84E4-392D-3634E83A9AFF}"/>
          </ac:spMkLst>
        </pc:spChg>
        <pc:spChg chg="mod">
          <ac:chgData name="Sarra CHEKLAB" userId="de2ade53-2b1f-4891-bae5-1602846e01b4" providerId="ADAL" clId="{3A2F7E23-0C6F-4AAA-ABC4-81952504573D}" dt="2023-01-31T17:50:43.436" v="6463" actId="1076"/>
          <ac:spMkLst>
            <pc:docMk/>
            <pc:sldMk cId="3217871452" sldId="357"/>
            <ac:spMk id="7" creationId="{00000000-0000-0000-0000-000000000000}"/>
          </ac:spMkLst>
        </pc:spChg>
        <pc:spChg chg="mod">
          <ac:chgData name="Sarra CHEKLAB" userId="de2ade53-2b1f-4891-bae5-1602846e01b4" providerId="ADAL" clId="{3A2F7E23-0C6F-4AAA-ABC4-81952504573D}" dt="2023-02-01T09:29:22.281" v="12445" actId="113"/>
          <ac:spMkLst>
            <pc:docMk/>
            <pc:sldMk cId="3217871452" sldId="357"/>
            <ac:spMk id="9219" creationId="{00000000-0000-0000-0000-000000000000}"/>
          </ac:spMkLst>
        </pc:spChg>
      </pc:sldChg>
      <pc:sldChg chg="modSp add mod modNotes">
        <pc:chgData name="Sarra CHEKLAB" userId="de2ade53-2b1f-4891-bae5-1602846e01b4" providerId="ADAL" clId="{3A2F7E23-0C6F-4AAA-ABC4-81952504573D}" dt="2023-02-01T09:12:05.412" v="12417" actId="115"/>
        <pc:sldMkLst>
          <pc:docMk/>
          <pc:sldMk cId="2679021639" sldId="358"/>
        </pc:sldMkLst>
        <pc:spChg chg="mod">
          <ac:chgData name="Sarra CHEKLAB" userId="de2ade53-2b1f-4891-bae5-1602846e01b4" providerId="ADAL" clId="{3A2F7E23-0C6F-4AAA-ABC4-81952504573D}" dt="2023-01-30T18:15:45.021" v="3564" actId="20577"/>
          <ac:spMkLst>
            <pc:docMk/>
            <pc:sldMk cId="2679021639" sldId="358"/>
            <ac:spMk id="7" creationId="{00000000-0000-0000-0000-000000000000}"/>
          </ac:spMkLst>
        </pc:spChg>
        <pc:spChg chg="mod">
          <ac:chgData name="Sarra CHEKLAB" userId="de2ade53-2b1f-4891-bae5-1602846e01b4" providerId="ADAL" clId="{3A2F7E23-0C6F-4AAA-ABC4-81952504573D}" dt="2023-02-01T09:12:05.412" v="12417" actId="115"/>
          <ac:spMkLst>
            <pc:docMk/>
            <pc:sldMk cId="2679021639" sldId="358"/>
            <ac:spMk id="9219" creationId="{00000000-0000-0000-0000-000000000000}"/>
          </ac:spMkLst>
        </pc:spChg>
      </pc:sldChg>
      <pc:sldChg chg="modSp add mod">
        <pc:chgData name="Sarra CHEKLAB" userId="de2ade53-2b1f-4891-bae5-1602846e01b4" providerId="ADAL" clId="{3A2F7E23-0C6F-4AAA-ABC4-81952504573D}" dt="2023-01-30T18:17:00.886" v="3612" actId="207"/>
        <pc:sldMkLst>
          <pc:docMk/>
          <pc:sldMk cId="3989043502" sldId="359"/>
        </pc:sldMkLst>
        <pc:spChg chg="mod">
          <ac:chgData name="Sarra CHEKLAB" userId="de2ade53-2b1f-4891-bae5-1602846e01b4" providerId="ADAL" clId="{3A2F7E23-0C6F-4AAA-ABC4-81952504573D}" dt="2023-01-30T18:16:23.499" v="3611" actId="20577"/>
          <ac:spMkLst>
            <pc:docMk/>
            <pc:sldMk cId="3989043502" sldId="359"/>
            <ac:spMk id="3" creationId="{61CD061F-6990-5BF0-7937-59DE03ED8E40}"/>
          </ac:spMkLst>
        </pc:spChg>
        <pc:spChg chg="mod">
          <ac:chgData name="Sarra CHEKLAB" userId="de2ade53-2b1f-4891-bae5-1602846e01b4" providerId="ADAL" clId="{3A2F7E23-0C6F-4AAA-ABC4-81952504573D}" dt="2023-01-30T18:17:00.886" v="3612" actId="207"/>
          <ac:spMkLst>
            <pc:docMk/>
            <pc:sldMk cId="3989043502" sldId="359"/>
            <ac:spMk id="8" creationId="{B3A87925-C7F5-688D-8179-5916F7FBCCBF}"/>
          </ac:spMkLst>
        </pc:spChg>
      </pc:sldChg>
      <pc:sldChg chg="delSp modSp add mod modNotes">
        <pc:chgData name="Sarra CHEKLAB" userId="de2ade53-2b1f-4891-bae5-1602846e01b4" providerId="ADAL" clId="{3A2F7E23-0C6F-4AAA-ABC4-81952504573D}" dt="2023-02-01T09:53:38.655" v="12732" actId="20577"/>
        <pc:sldMkLst>
          <pc:docMk/>
          <pc:sldMk cId="3334090929" sldId="360"/>
        </pc:sldMkLst>
        <pc:spChg chg="del mod">
          <ac:chgData name="Sarra CHEKLAB" userId="de2ade53-2b1f-4891-bae5-1602846e01b4" providerId="ADAL" clId="{3A2F7E23-0C6F-4AAA-ABC4-81952504573D}" dt="2023-01-30T18:17:38.163" v="3621" actId="478"/>
          <ac:spMkLst>
            <pc:docMk/>
            <pc:sldMk cId="3334090929" sldId="360"/>
            <ac:spMk id="2" creationId="{96E8B6B2-0CC1-29CC-2FA6-2BECCAE753BD}"/>
          </ac:spMkLst>
        </pc:spChg>
        <pc:spChg chg="mod">
          <ac:chgData name="Sarra CHEKLAB" userId="de2ade53-2b1f-4891-bae5-1602846e01b4" providerId="ADAL" clId="{3A2F7E23-0C6F-4AAA-ABC4-81952504573D}" dt="2023-01-31T18:05:58.065" v="7272" actId="20577"/>
          <ac:spMkLst>
            <pc:docMk/>
            <pc:sldMk cId="3334090929" sldId="360"/>
            <ac:spMk id="7" creationId="{00000000-0000-0000-0000-000000000000}"/>
          </ac:spMkLst>
        </pc:spChg>
        <pc:spChg chg="mod">
          <ac:chgData name="Sarra CHEKLAB" userId="de2ade53-2b1f-4891-bae5-1602846e01b4" providerId="ADAL" clId="{3A2F7E23-0C6F-4AAA-ABC4-81952504573D}" dt="2023-02-01T09:53:38.655" v="12732" actId="20577"/>
          <ac:spMkLst>
            <pc:docMk/>
            <pc:sldMk cId="3334090929" sldId="360"/>
            <ac:spMk id="9219" creationId="{00000000-0000-0000-0000-000000000000}"/>
          </ac:spMkLst>
        </pc:spChg>
      </pc:sldChg>
      <pc:sldChg chg="add del">
        <pc:chgData name="Sarra CHEKLAB" userId="de2ade53-2b1f-4891-bae5-1602846e01b4" providerId="ADAL" clId="{3A2F7E23-0C6F-4AAA-ABC4-81952504573D}" dt="2023-01-30T18:16:15.271" v="3606" actId="2696"/>
        <pc:sldMkLst>
          <pc:docMk/>
          <pc:sldMk cId="3360536035" sldId="360"/>
        </pc:sldMkLst>
      </pc:sldChg>
      <pc:sldChg chg="modSp add del">
        <pc:chgData name="Sarra CHEKLAB" userId="de2ade53-2b1f-4891-bae5-1602846e01b4" providerId="ADAL" clId="{3A2F7E23-0C6F-4AAA-ABC4-81952504573D}" dt="2023-01-30T19:09:24.046" v="6319" actId="2696"/>
        <pc:sldMkLst>
          <pc:docMk/>
          <pc:sldMk cId="3976984884" sldId="361"/>
        </pc:sldMkLst>
        <pc:spChg chg="mod">
          <ac:chgData name="Sarra CHEKLAB" userId="de2ade53-2b1f-4891-bae5-1602846e01b4" providerId="ADAL" clId="{3A2F7E23-0C6F-4AAA-ABC4-81952504573D}" dt="2023-01-30T19:09:17.919" v="6318" actId="1076"/>
          <ac:spMkLst>
            <pc:docMk/>
            <pc:sldMk cId="3976984884" sldId="361"/>
            <ac:spMk id="9219" creationId="{00000000-0000-0000-0000-000000000000}"/>
          </ac:spMkLst>
        </pc:spChg>
      </pc:sldChg>
      <pc:sldChg chg="add del">
        <pc:chgData name="Sarra CHEKLAB" userId="de2ade53-2b1f-4891-bae5-1602846e01b4" providerId="ADAL" clId="{3A2F7E23-0C6F-4AAA-ABC4-81952504573D}" dt="2023-01-30T18:38:54.016" v="3662" actId="2696"/>
        <pc:sldMkLst>
          <pc:docMk/>
          <pc:sldMk cId="155918453" sldId="362"/>
        </pc:sldMkLst>
      </pc:sldChg>
      <pc:sldChg chg="addSp delSp modSp add mod ord modNotes">
        <pc:chgData name="Sarra CHEKLAB" userId="de2ade53-2b1f-4891-bae5-1602846e01b4" providerId="ADAL" clId="{3A2F7E23-0C6F-4AAA-ABC4-81952504573D}" dt="2023-02-01T09:51:43.584" v="12596" actId="20577"/>
        <pc:sldMkLst>
          <pc:docMk/>
          <pc:sldMk cId="3487540149" sldId="362"/>
        </pc:sldMkLst>
        <pc:spChg chg="add mod">
          <ac:chgData name="Sarra CHEKLAB" userId="de2ade53-2b1f-4891-bae5-1602846e01b4" providerId="ADAL" clId="{3A2F7E23-0C6F-4AAA-ABC4-81952504573D}" dt="2023-02-01T09:50:08.589" v="12574" actId="20577"/>
          <ac:spMkLst>
            <pc:docMk/>
            <pc:sldMk cId="3487540149" sldId="362"/>
            <ac:spMk id="2" creationId="{C0679D5D-87D4-125B-01D4-695619BBF40B}"/>
          </ac:spMkLst>
        </pc:spChg>
        <pc:spChg chg="add mod">
          <ac:chgData name="Sarra CHEKLAB" userId="de2ade53-2b1f-4891-bae5-1602846e01b4" providerId="ADAL" clId="{3A2F7E23-0C6F-4AAA-ABC4-81952504573D}" dt="2023-02-01T09:47:52.632" v="12517" actId="21"/>
          <ac:spMkLst>
            <pc:docMk/>
            <pc:sldMk cId="3487540149" sldId="362"/>
            <ac:spMk id="3" creationId="{4BBFFE47-2C5D-6E31-E657-66AEF216205F}"/>
          </ac:spMkLst>
        </pc:spChg>
        <pc:spChg chg="mod">
          <ac:chgData name="Sarra CHEKLAB" userId="de2ade53-2b1f-4891-bae5-1602846e01b4" providerId="ADAL" clId="{3A2F7E23-0C6F-4AAA-ABC4-81952504573D}" dt="2023-01-30T19:09:34.811" v="6320" actId="20577"/>
          <ac:spMkLst>
            <pc:docMk/>
            <pc:sldMk cId="3487540149" sldId="362"/>
            <ac:spMk id="7" creationId="{00000000-0000-0000-0000-000000000000}"/>
          </ac:spMkLst>
        </pc:spChg>
        <pc:spChg chg="add del mod">
          <ac:chgData name="Sarra CHEKLAB" userId="de2ade53-2b1f-4891-bae5-1602846e01b4" providerId="ADAL" clId="{3A2F7E23-0C6F-4AAA-ABC4-81952504573D}" dt="2023-02-01T09:51:43.584" v="12596" actId="20577"/>
          <ac:spMkLst>
            <pc:docMk/>
            <pc:sldMk cId="3487540149" sldId="362"/>
            <ac:spMk id="9219" creationId="{00000000-0000-0000-0000-000000000000}"/>
          </ac:spMkLst>
        </pc:spChg>
        <pc:graphicFrameChg chg="add del mod">
          <ac:chgData name="Sarra CHEKLAB" userId="de2ade53-2b1f-4891-bae5-1602846e01b4" providerId="ADAL" clId="{3A2F7E23-0C6F-4AAA-ABC4-81952504573D}" dt="2023-01-31T18:01:43.842" v="7019" actId="12084"/>
          <ac:graphicFrameMkLst>
            <pc:docMk/>
            <pc:sldMk cId="3487540149" sldId="362"/>
            <ac:graphicFrameMk id="4" creationId="{C99BC0CC-907A-3F20-A466-669FC85BAEE7}"/>
          </ac:graphicFrameMkLst>
        </pc:graphicFrameChg>
      </pc:sldChg>
      <pc:sldChg chg="modSp add mod modNotes modNotesTx">
        <pc:chgData name="Sarra CHEKLAB" userId="de2ade53-2b1f-4891-bae5-1602846e01b4" providerId="ADAL" clId="{3A2F7E23-0C6F-4AAA-ABC4-81952504573D}" dt="2023-02-01T10:06:22.033" v="13842" actId="20577"/>
        <pc:sldMkLst>
          <pc:docMk/>
          <pc:sldMk cId="2351410991" sldId="363"/>
        </pc:sldMkLst>
        <pc:spChg chg="mod">
          <ac:chgData name="Sarra CHEKLAB" userId="de2ade53-2b1f-4891-bae5-1602846e01b4" providerId="ADAL" clId="{3A2F7E23-0C6F-4AAA-ABC4-81952504573D}" dt="2023-01-31T19:05:47.831" v="11727" actId="20577"/>
          <ac:spMkLst>
            <pc:docMk/>
            <pc:sldMk cId="2351410991" sldId="363"/>
            <ac:spMk id="7" creationId="{00000000-0000-0000-0000-000000000000}"/>
          </ac:spMkLst>
        </pc:spChg>
        <pc:spChg chg="mod">
          <ac:chgData name="Sarra CHEKLAB" userId="de2ade53-2b1f-4891-bae5-1602846e01b4" providerId="ADAL" clId="{3A2F7E23-0C6F-4AAA-ABC4-81952504573D}" dt="2023-02-01T10:06:22.033" v="13842" actId="20577"/>
          <ac:spMkLst>
            <pc:docMk/>
            <pc:sldMk cId="2351410991" sldId="363"/>
            <ac:spMk id="9219" creationId="{00000000-0000-0000-0000-000000000000}"/>
          </ac:spMkLst>
        </pc:spChg>
      </pc:sldChg>
    </pc:docChg>
  </pc:docChgLst>
  <pc:docChgLst>
    <pc:chgData name="Sarra CHEKLAB" userId="de2ade53-2b1f-4891-bae5-1602846e01b4" providerId="ADAL" clId="{C6BF832F-F68B-44DA-A909-6B3D4731C941}"/>
    <pc:docChg chg="undo custSel modSld">
      <pc:chgData name="Sarra CHEKLAB" userId="de2ade53-2b1f-4891-bae5-1602846e01b4" providerId="ADAL" clId="{C6BF832F-F68B-44DA-A909-6B3D4731C941}" dt="2023-02-03T15:07:05.213" v="1653"/>
      <pc:docMkLst>
        <pc:docMk/>
      </pc:docMkLst>
      <pc:sldChg chg="modSp mod modNotesTx">
        <pc:chgData name="Sarra CHEKLAB" userId="de2ade53-2b1f-4891-bae5-1602846e01b4" providerId="ADAL" clId="{C6BF832F-F68B-44DA-A909-6B3D4731C941}" dt="2023-02-03T14:48:43.436" v="1475" actId="20577"/>
        <pc:sldMkLst>
          <pc:docMk/>
          <pc:sldMk cId="3352323441" sldId="355"/>
        </pc:sldMkLst>
        <pc:spChg chg="mod">
          <ac:chgData name="Sarra CHEKLAB" userId="de2ade53-2b1f-4891-bae5-1602846e01b4" providerId="ADAL" clId="{C6BF832F-F68B-44DA-A909-6B3D4731C941}" dt="2023-02-03T14:48:35.105" v="1474" actId="20577"/>
          <ac:spMkLst>
            <pc:docMk/>
            <pc:sldMk cId="3352323441" sldId="355"/>
            <ac:spMk id="3" creationId="{31C1206D-2AFD-ADBF-3C33-4AF8BC6AA026}"/>
          </ac:spMkLst>
        </pc:spChg>
        <pc:spChg chg="mod">
          <ac:chgData name="Sarra CHEKLAB" userId="de2ade53-2b1f-4891-bae5-1602846e01b4" providerId="ADAL" clId="{C6BF832F-F68B-44DA-A909-6B3D4731C941}" dt="2023-02-03T14:48:29.463" v="1462" actId="113"/>
          <ac:spMkLst>
            <pc:docMk/>
            <pc:sldMk cId="3352323441" sldId="355"/>
            <ac:spMk id="5" creationId="{2B8011A9-EEF0-823A-1609-B0A59E065412}"/>
          </ac:spMkLst>
        </pc:spChg>
        <pc:spChg chg="mod">
          <ac:chgData name="Sarra CHEKLAB" userId="de2ade53-2b1f-4891-bae5-1602846e01b4" providerId="ADAL" clId="{C6BF832F-F68B-44DA-A909-6B3D4731C941}" dt="2023-02-03T14:48:06.603" v="1459" actId="14100"/>
          <ac:spMkLst>
            <pc:docMk/>
            <pc:sldMk cId="3352323441" sldId="355"/>
            <ac:spMk id="9219" creationId="{00000000-0000-0000-0000-000000000000}"/>
          </ac:spMkLst>
        </pc:spChg>
      </pc:sldChg>
      <pc:sldChg chg="modSp mod modNotesTx">
        <pc:chgData name="Sarra CHEKLAB" userId="de2ade53-2b1f-4891-bae5-1602846e01b4" providerId="ADAL" clId="{C6BF832F-F68B-44DA-A909-6B3D4731C941}" dt="2023-02-03T14:51:22.081" v="1541" actId="20577"/>
        <pc:sldMkLst>
          <pc:docMk/>
          <pc:sldMk cId="3217871452" sldId="357"/>
        </pc:sldMkLst>
        <pc:spChg chg="mod">
          <ac:chgData name="Sarra CHEKLAB" userId="de2ade53-2b1f-4891-bae5-1602846e01b4" providerId="ADAL" clId="{C6BF832F-F68B-44DA-A909-6B3D4731C941}" dt="2023-02-03T14:51:22.081" v="1541" actId="20577"/>
          <ac:spMkLst>
            <pc:docMk/>
            <pc:sldMk cId="3217871452" sldId="357"/>
            <ac:spMk id="2" creationId="{96E8B6B2-0CC1-29CC-2FA6-2BECCAE753BD}"/>
          </ac:spMkLst>
        </pc:spChg>
        <pc:spChg chg="mod">
          <ac:chgData name="Sarra CHEKLAB" userId="de2ade53-2b1f-4891-bae5-1602846e01b4" providerId="ADAL" clId="{C6BF832F-F68B-44DA-A909-6B3D4731C941}" dt="2023-02-03T14:50:10.976" v="1498" actId="20577"/>
          <ac:spMkLst>
            <pc:docMk/>
            <pc:sldMk cId="3217871452" sldId="357"/>
            <ac:spMk id="9219" creationId="{00000000-0000-0000-0000-000000000000}"/>
          </ac:spMkLst>
        </pc:spChg>
      </pc:sldChg>
      <pc:sldChg chg="modSp mod">
        <pc:chgData name="Sarra CHEKLAB" userId="de2ade53-2b1f-4891-bae5-1602846e01b4" providerId="ADAL" clId="{C6BF832F-F68B-44DA-A909-6B3D4731C941}" dt="2023-02-03T14:47:17.154" v="1433" actId="20577"/>
        <pc:sldMkLst>
          <pc:docMk/>
          <pc:sldMk cId="2679021639" sldId="358"/>
        </pc:sldMkLst>
        <pc:spChg chg="mod">
          <ac:chgData name="Sarra CHEKLAB" userId="de2ade53-2b1f-4891-bae5-1602846e01b4" providerId="ADAL" clId="{C6BF832F-F68B-44DA-A909-6B3D4731C941}" dt="2023-02-03T14:47:17.154" v="1433" actId="20577"/>
          <ac:spMkLst>
            <pc:docMk/>
            <pc:sldMk cId="2679021639" sldId="358"/>
            <ac:spMk id="9219" creationId="{00000000-0000-0000-0000-000000000000}"/>
          </ac:spMkLst>
        </pc:spChg>
      </pc:sldChg>
      <pc:sldChg chg="modNotesTx">
        <pc:chgData name="Sarra CHEKLAB" userId="de2ade53-2b1f-4891-bae5-1602846e01b4" providerId="ADAL" clId="{C6BF832F-F68B-44DA-A909-6B3D4731C941}" dt="2023-02-03T14:48:55.839" v="1477" actId="20577"/>
        <pc:sldMkLst>
          <pc:docMk/>
          <pc:sldMk cId="3334090929" sldId="360"/>
        </pc:sldMkLst>
      </pc:sldChg>
      <pc:sldChg chg="modSp mod">
        <pc:chgData name="Sarra CHEKLAB" userId="de2ade53-2b1f-4891-bae5-1602846e01b4" providerId="ADAL" clId="{C6BF832F-F68B-44DA-A909-6B3D4731C941}" dt="2023-02-03T14:53:44.854" v="1639" actId="123"/>
        <pc:sldMkLst>
          <pc:docMk/>
          <pc:sldMk cId="3487540149" sldId="362"/>
        </pc:sldMkLst>
        <pc:spChg chg="mod">
          <ac:chgData name="Sarra CHEKLAB" userId="de2ade53-2b1f-4891-bae5-1602846e01b4" providerId="ADAL" clId="{C6BF832F-F68B-44DA-A909-6B3D4731C941}" dt="2023-02-03T14:53:44.854" v="1639" actId="123"/>
          <ac:spMkLst>
            <pc:docMk/>
            <pc:sldMk cId="3487540149" sldId="362"/>
            <ac:spMk id="9219" creationId="{00000000-0000-0000-0000-000000000000}"/>
          </ac:spMkLst>
        </pc:spChg>
      </pc:sldChg>
      <pc:sldChg chg="addSp modSp mod">
        <pc:chgData name="Sarra CHEKLAB" userId="de2ade53-2b1f-4891-bae5-1602846e01b4" providerId="ADAL" clId="{C6BF832F-F68B-44DA-A909-6B3D4731C941}" dt="2023-02-03T15:07:05.213" v="1653"/>
        <pc:sldMkLst>
          <pc:docMk/>
          <pc:sldMk cId="2351410991" sldId="363"/>
        </pc:sldMkLst>
        <pc:spChg chg="mod">
          <ac:chgData name="Sarra CHEKLAB" userId="de2ade53-2b1f-4891-bae5-1602846e01b4" providerId="ADAL" clId="{C6BF832F-F68B-44DA-A909-6B3D4731C941}" dt="2023-02-03T11:48:40.273" v="788" actId="20577"/>
          <ac:spMkLst>
            <pc:docMk/>
            <pc:sldMk cId="2351410991" sldId="363"/>
            <ac:spMk id="9219" creationId="{00000000-0000-0000-0000-000000000000}"/>
          </ac:spMkLst>
        </pc:spChg>
        <pc:graphicFrameChg chg="add mod modGraphic">
          <ac:chgData name="Sarra CHEKLAB" userId="de2ade53-2b1f-4891-bae5-1602846e01b4" providerId="ADAL" clId="{C6BF832F-F68B-44DA-A909-6B3D4731C941}" dt="2023-02-03T15:07:05.213" v="1653"/>
          <ac:graphicFrameMkLst>
            <pc:docMk/>
            <pc:sldMk cId="2351410991" sldId="363"/>
            <ac:graphicFrameMk id="2" creationId="{3B09116E-FCB4-98C0-6D1A-7AF4AEF4C97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ED50CC9-6FBB-456B-84BC-1D4CC1E4889C}" type="datetimeFigureOut">
              <a:rPr lang="fr-FR" smtClean="0"/>
              <a:t>03/02/2023</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6C1EFDE-692D-4CF6-8133-D1479C0801F9}" type="slidenum">
              <a:rPr lang="fr-FR" smtClean="0"/>
              <a:t>‹N°›</a:t>
            </a:fld>
            <a:endParaRPr lang="fr-FR"/>
          </a:p>
        </p:txBody>
      </p:sp>
    </p:spTree>
    <p:extLst>
      <p:ext uri="{BB962C8B-B14F-4D97-AF65-F5344CB8AC3E}">
        <p14:creationId xmlns:p14="http://schemas.microsoft.com/office/powerpoint/2010/main" val="3638837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000" dirty="0">
              <a:latin typeface="Avenir LT Std 35 Light" pitchFamily="34" charset="0"/>
            </a:endParaRPr>
          </a:p>
        </p:txBody>
      </p:sp>
      <p:sp>
        <p:nvSpPr>
          <p:cNvPr id="4" name="Espace réservé du numéro de diapositive 3"/>
          <p:cNvSpPr>
            <a:spLocks noGrp="1"/>
          </p:cNvSpPr>
          <p:nvPr>
            <p:ph type="sldNum" sz="quarter" idx="10"/>
          </p:nvPr>
        </p:nvSpPr>
        <p:spPr/>
        <p:txBody>
          <a:bodyPr/>
          <a:lstStyle/>
          <a:p>
            <a:fld id="{018A240B-A5D6-4BF4-97A2-3673A5DC65CC}" type="slidenum">
              <a:rPr lang="fr-FR" smtClean="0">
                <a:solidFill>
                  <a:prstClr val="black"/>
                </a:solidFill>
              </a:rPr>
              <a:pPr/>
              <a:t>1</a:t>
            </a:fld>
            <a:endParaRPr lang="fr-FR" dirty="0">
              <a:solidFill>
                <a:prstClr val="black"/>
              </a:solidFill>
            </a:endParaRPr>
          </a:p>
        </p:txBody>
      </p:sp>
      <p:sp>
        <p:nvSpPr>
          <p:cNvPr id="5" name="Espace réservé du pied de page 4"/>
          <p:cNvSpPr>
            <a:spLocks noGrp="1"/>
          </p:cNvSpPr>
          <p:nvPr>
            <p:ph type="ftr" sz="quarter" idx="11"/>
          </p:nvPr>
        </p:nvSpPr>
        <p:spPr/>
        <p:txBody>
          <a:bodyPr/>
          <a:lstStyle/>
          <a:p>
            <a:r>
              <a:rPr lang="fr-FR" dirty="0" err="1"/>
              <a:t>Federation</a:t>
            </a:r>
            <a:r>
              <a:rPr lang="fr-FR"/>
              <a:t> des acteurs de la solidarité </a:t>
            </a:r>
          </a:p>
        </p:txBody>
      </p:sp>
      <p:sp>
        <p:nvSpPr>
          <p:cNvPr id="6" name="Espace réservé de l'en-tête 5"/>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3011507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2105228" y="749481"/>
            <a:ext cx="2525309" cy="3698486"/>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rgbClr val="000000"/>
                </a:solidFill>
                <a:latin typeface="Times New Roman" pitchFamily="18" charset="0"/>
              </a:defRPr>
            </a:lvl1pPr>
            <a:lvl2pPr marL="742950" indent="-285750" eaLnBrk="0" hangingPunct="0">
              <a:spcBef>
                <a:spcPct val="30000"/>
              </a:spcBef>
              <a:defRPr sz="1200">
                <a:solidFill>
                  <a:srgbClr val="000000"/>
                </a:solidFill>
                <a:latin typeface="Times New Roman" pitchFamily="18" charset="0"/>
              </a:defRPr>
            </a:lvl2pPr>
            <a:lvl3pPr eaLnBrk="0" hangingPunct="0">
              <a:spcBef>
                <a:spcPct val="30000"/>
              </a:spcBef>
              <a:defRPr sz="1200">
                <a:solidFill>
                  <a:srgbClr val="000000"/>
                </a:solidFill>
                <a:latin typeface="Times New Roman" pitchFamily="18" charset="0"/>
              </a:defRPr>
            </a:lvl3pPr>
            <a:lvl4pPr eaLnBrk="0" hangingPunct="0">
              <a:spcBef>
                <a:spcPct val="30000"/>
              </a:spcBef>
              <a:defRPr sz="1200">
                <a:solidFill>
                  <a:srgbClr val="000000"/>
                </a:solidFill>
                <a:latin typeface="Times New Roman" pitchFamily="18" charset="0"/>
              </a:defRPr>
            </a:lvl4pPr>
            <a:lvl5pPr eaLnBrk="0" hangingPunct="0">
              <a:spcBef>
                <a:spcPct val="30000"/>
              </a:spcBef>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pPr>
            <a:endParaRPr lang="fr-FR" altLang="fr-FR" sz="2800">
              <a:solidFill>
                <a:schemeClr val="bg1"/>
              </a:solidFill>
              <a:latin typeface="Arial" charset="0"/>
            </a:endParaRPr>
          </a:p>
        </p:txBody>
      </p:sp>
      <p:sp>
        <p:nvSpPr>
          <p:cNvPr id="28675" name="Rectangle 2"/>
          <p:cNvSpPr>
            <a:spLocks noGrp="1" noChangeArrowheads="1"/>
          </p:cNvSpPr>
          <p:nvPr>
            <p:ph type="body"/>
          </p:nvPr>
        </p:nvSpPr>
        <p:spPr>
          <a:xfrm>
            <a:off x="673416" y="4686222"/>
            <a:ext cx="5379311" cy="44321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ltLang="fr-FR" baseline="0" dirty="0"/>
          </a:p>
        </p:txBody>
      </p:sp>
      <p:sp>
        <p:nvSpPr>
          <p:cNvPr id="2" name="Espace réservé du pied de page 1"/>
          <p:cNvSpPr>
            <a:spLocks noGrp="1"/>
          </p:cNvSpPr>
          <p:nvPr>
            <p:ph type="ftr" sz="quarter" idx="10"/>
          </p:nvPr>
        </p:nvSpPr>
        <p:spPr/>
        <p:txBody>
          <a:bodyPr/>
          <a:lstStyle/>
          <a:p>
            <a:r>
              <a:rPr lang="fr-FR"/>
              <a:t>Federation des acteurs de la solidarité </a:t>
            </a:r>
          </a:p>
        </p:txBody>
      </p:sp>
      <p:sp>
        <p:nvSpPr>
          <p:cNvPr id="3" name="Espace réservé du numéro de diapositive 2"/>
          <p:cNvSpPr>
            <a:spLocks noGrp="1"/>
          </p:cNvSpPr>
          <p:nvPr>
            <p:ph type="sldNum" sz="quarter" idx="11"/>
          </p:nvPr>
        </p:nvSpPr>
        <p:spPr/>
        <p:txBody>
          <a:bodyPr/>
          <a:lstStyle/>
          <a:p>
            <a:fld id="{0CECF711-8EE1-42C7-AA85-3DD04905B80B}" type="slidenum">
              <a:rPr lang="fr-FR" smtClean="0"/>
              <a:t>10</a:t>
            </a:fld>
            <a:endParaRPr lang="fr-FR"/>
          </a:p>
        </p:txBody>
      </p:sp>
      <p:sp>
        <p:nvSpPr>
          <p:cNvPr id="4" name="Espace réservé de l'en-tête 3"/>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1374459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000" dirty="0">
              <a:latin typeface="Avenir LT Std 35 Light" pitchFamily="34" charset="0"/>
            </a:endParaRPr>
          </a:p>
        </p:txBody>
      </p:sp>
      <p:sp>
        <p:nvSpPr>
          <p:cNvPr id="4" name="Espace réservé du numéro de diapositive 3"/>
          <p:cNvSpPr>
            <a:spLocks noGrp="1"/>
          </p:cNvSpPr>
          <p:nvPr>
            <p:ph type="sldNum" sz="quarter" idx="10"/>
          </p:nvPr>
        </p:nvSpPr>
        <p:spPr/>
        <p:txBody>
          <a:bodyPr/>
          <a:lstStyle/>
          <a:p>
            <a:fld id="{018A240B-A5D6-4BF4-97A2-3673A5DC65CC}" type="slidenum">
              <a:rPr lang="fr-FR" smtClean="0">
                <a:solidFill>
                  <a:prstClr val="black"/>
                </a:solidFill>
              </a:rPr>
              <a:pPr/>
              <a:t>2</a:t>
            </a:fld>
            <a:endParaRPr lang="fr-FR" dirty="0">
              <a:solidFill>
                <a:prstClr val="black"/>
              </a:solidFill>
            </a:endParaRPr>
          </a:p>
        </p:txBody>
      </p:sp>
      <p:sp>
        <p:nvSpPr>
          <p:cNvPr id="5" name="Espace réservé du pied de page 4"/>
          <p:cNvSpPr>
            <a:spLocks noGrp="1"/>
          </p:cNvSpPr>
          <p:nvPr>
            <p:ph type="ftr" sz="quarter" idx="11"/>
          </p:nvPr>
        </p:nvSpPr>
        <p:spPr/>
        <p:txBody>
          <a:bodyPr/>
          <a:lstStyle/>
          <a:p>
            <a:r>
              <a:rPr lang="fr-FR" dirty="0" err="1"/>
              <a:t>Federation</a:t>
            </a:r>
            <a:r>
              <a:rPr lang="fr-FR"/>
              <a:t> des acteurs de la solidarité </a:t>
            </a:r>
          </a:p>
        </p:txBody>
      </p:sp>
      <p:sp>
        <p:nvSpPr>
          <p:cNvPr id="6" name="Espace réservé de l'en-tête 5"/>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2973109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2105228" y="749481"/>
            <a:ext cx="2525309" cy="3698486"/>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rgbClr val="000000"/>
                </a:solidFill>
                <a:latin typeface="Times New Roman" pitchFamily="18" charset="0"/>
              </a:defRPr>
            </a:lvl1pPr>
            <a:lvl2pPr marL="742950" indent="-285750" eaLnBrk="0" hangingPunct="0">
              <a:spcBef>
                <a:spcPct val="30000"/>
              </a:spcBef>
              <a:defRPr sz="1200">
                <a:solidFill>
                  <a:srgbClr val="000000"/>
                </a:solidFill>
                <a:latin typeface="Times New Roman" pitchFamily="18" charset="0"/>
              </a:defRPr>
            </a:lvl2pPr>
            <a:lvl3pPr eaLnBrk="0" hangingPunct="0">
              <a:spcBef>
                <a:spcPct val="30000"/>
              </a:spcBef>
              <a:defRPr sz="1200">
                <a:solidFill>
                  <a:srgbClr val="000000"/>
                </a:solidFill>
                <a:latin typeface="Times New Roman" pitchFamily="18" charset="0"/>
              </a:defRPr>
            </a:lvl3pPr>
            <a:lvl4pPr eaLnBrk="0" hangingPunct="0">
              <a:spcBef>
                <a:spcPct val="30000"/>
              </a:spcBef>
              <a:defRPr sz="1200">
                <a:solidFill>
                  <a:srgbClr val="000000"/>
                </a:solidFill>
                <a:latin typeface="Times New Roman" pitchFamily="18" charset="0"/>
              </a:defRPr>
            </a:lvl4pPr>
            <a:lvl5pPr eaLnBrk="0" hangingPunct="0">
              <a:spcBef>
                <a:spcPct val="30000"/>
              </a:spcBef>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pPr>
            <a:endParaRPr lang="fr-FR" altLang="fr-FR" sz="2800">
              <a:solidFill>
                <a:prstClr val="white"/>
              </a:solidFill>
              <a:latin typeface="Arial" charset="0"/>
            </a:endParaRPr>
          </a:p>
        </p:txBody>
      </p:sp>
      <p:sp>
        <p:nvSpPr>
          <p:cNvPr id="22531" name="Rectangle 2"/>
          <p:cNvSpPr>
            <a:spLocks noGrp="1" noChangeArrowheads="1"/>
          </p:cNvSpPr>
          <p:nvPr>
            <p:ph type="body"/>
          </p:nvPr>
        </p:nvSpPr>
        <p:spPr>
          <a:xfrm>
            <a:off x="673416" y="4686222"/>
            <a:ext cx="5379311" cy="44321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ltLang="fr-FR" dirty="0"/>
          </a:p>
        </p:txBody>
      </p:sp>
      <p:sp>
        <p:nvSpPr>
          <p:cNvPr id="2" name="Espace réservé du pied de page 1"/>
          <p:cNvSpPr>
            <a:spLocks noGrp="1"/>
          </p:cNvSpPr>
          <p:nvPr>
            <p:ph type="ftr" sz="quarter" idx="10"/>
          </p:nvPr>
        </p:nvSpPr>
        <p:spPr/>
        <p:txBody>
          <a:bodyPr/>
          <a:lstStyle/>
          <a:p>
            <a:r>
              <a:rPr lang="fr-FR">
                <a:solidFill>
                  <a:prstClr val="black"/>
                </a:solidFill>
              </a:rPr>
              <a:t>Federation des acteurs de la solidarité </a:t>
            </a:r>
          </a:p>
        </p:txBody>
      </p:sp>
      <p:sp>
        <p:nvSpPr>
          <p:cNvPr id="3" name="Espace réservé du numéro de diapositive 2"/>
          <p:cNvSpPr>
            <a:spLocks noGrp="1"/>
          </p:cNvSpPr>
          <p:nvPr>
            <p:ph type="sldNum" sz="quarter" idx="11"/>
          </p:nvPr>
        </p:nvSpPr>
        <p:spPr/>
        <p:txBody>
          <a:bodyPr/>
          <a:lstStyle/>
          <a:p>
            <a:fld id="{0CECF711-8EE1-42C7-AA85-3DD04905B80B}" type="slidenum">
              <a:rPr lang="fr-FR" smtClean="0">
                <a:solidFill>
                  <a:prstClr val="black"/>
                </a:solidFill>
              </a:rPr>
              <a:pPr/>
              <a:t>3</a:t>
            </a:fld>
            <a:endParaRPr lang="fr-FR">
              <a:solidFill>
                <a:prstClr val="black"/>
              </a:solidFill>
            </a:endParaRPr>
          </a:p>
        </p:txBody>
      </p:sp>
      <p:sp>
        <p:nvSpPr>
          <p:cNvPr id="4" name="Espace réservé de l'en-tête 3"/>
          <p:cNvSpPr>
            <a:spLocks noGrp="1"/>
          </p:cNvSpPr>
          <p:nvPr>
            <p:ph type="hdr" sz="quarter" idx="12"/>
          </p:nvPr>
        </p:nvSpPr>
        <p:spPr/>
        <p:txBody>
          <a:bodyPr/>
          <a:lstStyle/>
          <a:p>
            <a:endParaRPr lang="fr-FR">
              <a:solidFill>
                <a:prstClr val="black"/>
              </a:solidFill>
            </a:endParaRPr>
          </a:p>
        </p:txBody>
      </p:sp>
    </p:spTree>
    <p:extLst>
      <p:ext uri="{BB962C8B-B14F-4D97-AF65-F5344CB8AC3E}">
        <p14:creationId xmlns:p14="http://schemas.microsoft.com/office/powerpoint/2010/main" val="3647674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2105228" y="749481"/>
            <a:ext cx="2525309" cy="3698486"/>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rgbClr val="000000"/>
                </a:solidFill>
                <a:latin typeface="Times New Roman" pitchFamily="18" charset="0"/>
              </a:defRPr>
            </a:lvl1pPr>
            <a:lvl2pPr marL="742950" indent="-285750" eaLnBrk="0" hangingPunct="0">
              <a:spcBef>
                <a:spcPct val="30000"/>
              </a:spcBef>
              <a:defRPr sz="1200">
                <a:solidFill>
                  <a:srgbClr val="000000"/>
                </a:solidFill>
                <a:latin typeface="Times New Roman" pitchFamily="18" charset="0"/>
              </a:defRPr>
            </a:lvl2pPr>
            <a:lvl3pPr eaLnBrk="0" hangingPunct="0">
              <a:spcBef>
                <a:spcPct val="30000"/>
              </a:spcBef>
              <a:defRPr sz="1200">
                <a:solidFill>
                  <a:srgbClr val="000000"/>
                </a:solidFill>
                <a:latin typeface="Times New Roman" pitchFamily="18" charset="0"/>
              </a:defRPr>
            </a:lvl3pPr>
            <a:lvl4pPr eaLnBrk="0" hangingPunct="0">
              <a:spcBef>
                <a:spcPct val="30000"/>
              </a:spcBef>
              <a:defRPr sz="1200">
                <a:solidFill>
                  <a:srgbClr val="000000"/>
                </a:solidFill>
                <a:latin typeface="Times New Roman" pitchFamily="18" charset="0"/>
              </a:defRPr>
            </a:lvl4pPr>
            <a:lvl5pPr eaLnBrk="0" hangingPunct="0">
              <a:spcBef>
                <a:spcPct val="30000"/>
              </a:spcBef>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pPr>
            <a:endParaRPr lang="fr-FR" altLang="fr-FR" sz="2800">
              <a:solidFill>
                <a:schemeClr val="bg1"/>
              </a:solidFill>
              <a:latin typeface="Arial" charset="0"/>
            </a:endParaRPr>
          </a:p>
        </p:txBody>
      </p:sp>
      <p:sp>
        <p:nvSpPr>
          <p:cNvPr id="28675" name="Rectangle 2"/>
          <p:cNvSpPr>
            <a:spLocks noGrp="1" noChangeArrowheads="1"/>
          </p:cNvSpPr>
          <p:nvPr>
            <p:ph type="body"/>
          </p:nvPr>
        </p:nvSpPr>
        <p:spPr>
          <a:xfrm>
            <a:off x="673416" y="4686222"/>
            <a:ext cx="5379311" cy="44321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ltLang="fr-FR" baseline="0" dirty="0"/>
          </a:p>
        </p:txBody>
      </p:sp>
      <p:sp>
        <p:nvSpPr>
          <p:cNvPr id="2" name="Espace réservé du pied de page 1"/>
          <p:cNvSpPr>
            <a:spLocks noGrp="1"/>
          </p:cNvSpPr>
          <p:nvPr>
            <p:ph type="ftr" sz="quarter" idx="10"/>
          </p:nvPr>
        </p:nvSpPr>
        <p:spPr/>
        <p:txBody>
          <a:bodyPr/>
          <a:lstStyle/>
          <a:p>
            <a:r>
              <a:rPr lang="fr-FR"/>
              <a:t>Federation des acteurs de la solidarité </a:t>
            </a:r>
          </a:p>
        </p:txBody>
      </p:sp>
      <p:sp>
        <p:nvSpPr>
          <p:cNvPr id="3" name="Espace réservé du numéro de diapositive 2"/>
          <p:cNvSpPr>
            <a:spLocks noGrp="1"/>
          </p:cNvSpPr>
          <p:nvPr>
            <p:ph type="sldNum" sz="quarter" idx="11"/>
          </p:nvPr>
        </p:nvSpPr>
        <p:spPr/>
        <p:txBody>
          <a:bodyPr/>
          <a:lstStyle/>
          <a:p>
            <a:fld id="{0CECF711-8EE1-42C7-AA85-3DD04905B80B}" type="slidenum">
              <a:rPr lang="fr-FR" smtClean="0"/>
              <a:t>4</a:t>
            </a:fld>
            <a:endParaRPr lang="fr-FR"/>
          </a:p>
        </p:txBody>
      </p:sp>
      <p:sp>
        <p:nvSpPr>
          <p:cNvPr id="4" name="Espace réservé de l'en-tête 3"/>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2801872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2105228" y="749481"/>
            <a:ext cx="2525309" cy="3698486"/>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rgbClr val="000000"/>
                </a:solidFill>
                <a:latin typeface="Times New Roman" pitchFamily="18" charset="0"/>
              </a:defRPr>
            </a:lvl1pPr>
            <a:lvl2pPr marL="742950" indent="-285750" eaLnBrk="0" hangingPunct="0">
              <a:spcBef>
                <a:spcPct val="30000"/>
              </a:spcBef>
              <a:defRPr sz="1200">
                <a:solidFill>
                  <a:srgbClr val="000000"/>
                </a:solidFill>
                <a:latin typeface="Times New Roman" pitchFamily="18" charset="0"/>
              </a:defRPr>
            </a:lvl2pPr>
            <a:lvl3pPr eaLnBrk="0" hangingPunct="0">
              <a:spcBef>
                <a:spcPct val="30000"/>
              </a:spcBef>
              <a:defRPr sz="1200">
                <a:solidFill>
                  <a:srgbClr val="000000"/>
                </a:solidFill>
                <a:latin typeface="Times New Roman" pitchFamily="18" charset="0"/>
              </a:defRPr>
            </a:lvl3pPr>
            <a:lvl4pPr eaLnBrk="0" hangingPunct="0">
              <a:spcBef>
                <a:spcPct val="30000"/>
              </a:spcBef>
              <a:defRPr sz="1200">
                <a:solidFill>
                  <a:srgbClr val="000000"/>
                </a:solidFill>
                <a:latin typeface="Times New Roman" pitchFamily="18" charset="0"/>
              </a:defRPr>
            </a:lvl4pPr>
            <a:lvl5pPr eaLnBrk="0" hangingPunct="0">
              <a:spcBef>
                <a:spcPct val="30000"/>
              </a:spcBef>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pPr>
            <a:endParaRPr lang="fr-FR" altLang="fr-FR" sz="2800">
              <a:solidFill>
                <a:schemeClr val="bg1"/>
              </a:solidFill>
              <a:latin typeface="Arial" charset="0"/>
            </a:endParaRPr>
          </a:p>
        </p:txBody>
      </p:sp>
      <p:sp>
        <p:nvSpPr>
          <p:cNvPr id="28675" name="Rectangle 2"/>
          <p:cNvSpPr>
            <a:spLocks noGrp="1" noChangeArrowheads="1"/>
          </p:cNvSpPr>
          <p:nvPr>
            <p:ph type="body"/>
          </p:nvPr>
        </p:nvSpPr>
        <p:spPr>
          <a:xfrm>
            <a:off x="673416" y="4686222"/>
            <a:ext cx="5379311" cy="44321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ltLang="fr-FR" baseline="0" dirty="0"/>
          </a:p>
        </p:txBody>
      </p:sp>
      <p:sp>
        <p:nvSpPr>
          <p:cNvPr id="2" name="Espace réservé du pied de page 1"/>
          <p:cNvSpPr>
            <a:spLocks noGrp="1"/>
          </p:cNvSpPr>
          <p:nvPr>
            <p:ph type="ftr" sz="quarter" idx="10"/>
          </p:nvPr>
        </p:nvSpPr>
        <p:spPr/>
        <p:txBody>
          <a:bodyPr/>
          <a:lstStyle/>
          <a:p>
            <a:r>
              <a:rPr lang="fr-FR"/>
              <a:t>Federation des acteurs de la solidarité </a:t>
            </a:r>
          </a:p>
        </p:txBody>
      </p:sp>
      <p:sp>
        <p:nvSpPr>
          <p:cNvPr id="3" name="Espace réservé du numéro de diapositive 2"/>
          <p:cNvSpPr>
            <a:spLocks noGrp="1"/>
          </p:cNvSpPr>
          <p:nvPr>
            <p:ph type="sldNum" sz="quarter" idx="11"/>
          </p:nvPr>
        </p:nvSpPr>
        <p:spPr/>
        <p:txBody>
          <a:bodyPr/>
          <a:lstStyle/>
          <a:p>
            <a:fld id="{0CECF711-8EE1-42C7-AA85-3DD04905B80B}" type="slidenum">
              <a:rPr lang="fr-FR" smtClean="0"/>
              <a:t>5</a:t>
            </a:fld>
            <a:endParaRPr lang="fr-FR"/>
          </a:p>
        </p:txBody>
      </p:sp>
      <p:sp>
        <p:nvSpPr>
          <p:cNvPr id="4" name="Espace réservé de l'en-tête 3"/>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2466337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2105228" y="749481"/>
            <a:ext cx="2525309" cy="3698486"/>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rgbClr val="000000"/>
                </a:solidFill>
                <a:latin typeface="Times New Roman" pitchFamily="18" charset="0"/>
              </a:defRPr>
            </a:lvl1pPr>
            <a:lvl2pPr marL="742950" indent="-285750" eaLnBrk="0" hangingPunct="0">
              <a:spcBef>
                <a:spcPct val="30000"/>
              </a:spcBef>
              <a:defRPr sz="1200">
                <a:solidFill>
                  <a:srgbClr val="000000"/>
                </a:solidFill>
                <a:latin typeface="Times New Roman" pitchFamily="18" charset="0"/>
              </a:defRPr>
            </a:lvl2pPr>
            <a:lvl3pPr eaLnBrk="0" hangingPunct="0">
              <a:spcBef>
                <a:spcPct val="30000"/>
              </a:spcBef>
              <a:defRPr sz="1200">
                <a:solidFill>
                  <a:srgbClr val="000000"/>
                </a:solidFill>
                <a:latin typeface="Times New Roman" pitchFamily="18" charset="0"/>
              </a:defRPr>
            </a:lvl3pPr>
            <a:lvl4pPr eaLnBrk="0" hangingPunct="0">
              <a:spcBef>
                <a:spcPct val="30000"/>
              </a:spcBef>
              <a:defRPr sz="1200">
                <a:solidFill>
                  <a:srgbClr val="000000"/>
                </a:solidFill>
                <a:latin typeface="Times New Roman" pitchFamily="18" charset="0"/>
              </a:defRPr>
            </a:lvl4pPr>
            <a:lvl5pPr eaLnBrk="0" hangingPunct="0">
              <a:spcBef>
                <a:spcPct val="30000"/>
              </a:spcBef>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pPr>
            <a:endParaRPr lang="fr-FR" altLang="fr-FR" sz="2800">
              <a:solidFill>
                <a:schemeClr val="bg1"/>
              </a:solidFill>
              <a:latin typeface="Arial" charset="0"/>
            </a:endParaRPr>
          </a:p>
        </p:txBody>
      </p:sp>
      <p:sp>
        <p:nvSpPr>
          <p:cNvPr id="28675" name="Rectangle 2"/>
          <p:cNvSpPr>
            <a:spLocks noGrp="1" noChangeArrowheads="1"/>
          </p:cNvSpPr>
          <p:nvPr>
            <p:ph type="body"/>
          </p:nvPr>
        </p:nvSpPr>
        <p:spPr>
          <a:xfrm>
            <a:off x="673416" y="4686222"/>
            <a:ext cx="5379311" cy="44321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ltLang="fr-FR" baseline="0" dirty="0"/>
          </a:p>
        </p:txBody>
      </p:sp>
      <p:sp>
        <p:nvSpPr>
          <p:cNvPr id="2" name="Espace réservé du pied de page 1"/>
          <p:cNvSpPr>
            <a:spLocks noGrp="1"/>
          </p:cNvSpPr>
          <p:nvPr>
            <p:ph type="ftr" sz="quarter" idx="10"/>
          </p:nvPr>
        </p:nvSpPr>
        <p:spPr/>
        <p:txBody>
          <a:bodyPr/>
          <a:lstStyle/>
          <a:p>
            <a:r>
              <a:rPr lang="fr-FR"/>
              <a:t>Federation des acteurs de la solidarité </a:t>
            </a:r>
          </a:p>
        </p:txBody>
      </p:sp>
      <p:sp>
        <p:nvSpPr>
          <p:cNvPr id="3" name="Espace réservé du numéro de diapositive 2"/>
          <p:cNvSpPr>
            <a:spLocks noGrp="1"/>
          </p:cNvSpPr>
          <p:nvPr>
            <p:ph type="sldNum" sz="quarter" idx="11"/>
          </p:nvPr>
        </p:nvSpPr>
        <p:spPr/>
        <p:txBody>
          <a:bodyPr/>
          <a:lstStyle/>
          <a:p>
            <a:fld id="{0CECF711-8EE1-42C7-AA85-3DD04905B80B}" type="slidenum">
              <a:rPr lang="fr-FR" smtClean="0"/>
              <a:t>6</a:t>
            </a:fld>
            <a:endParaRPr lang="fr-FR"/>
          </a:p>
        </p:txBody>
      </p:sp>
      <p:sp>
        <p:nvSpPr>
          <p:cNvPr id="4" name="Espace réservé de l'en-tête 3"/>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730585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000" dirty="0">
              <a:latin typeface="Avenir LT Std 35 Light" pitchFamily="34" charset="0"/>
            </a:endParaRPr>
          </a:p>
        </p:txBody>
      </p:sp>
      <p:sp>
        <p:nvSpPr>
          <p:cNvPr id="4" name="Espace réservé du numéro de diapositive 3"/>
          <p:cNvSpPr>
            <a:spLocks noGrp="1"/>
          </p:cNvSpPr>
          <p:nvPr>
            <p:ph type="sldNum" sz="quarter" idx="10"/>
          </p:nvPr>
        </p:nvSpPr>
        <p:spPr/>
        <p:txBody>
          <a:bodyPr/>
          <a:lstStyle/>
          <a:p>
            <a:fld id="{018A240B-A5D6-4BF4-97A2-3673A5DC65CC}" type="slidenum">
              <a:rPr lang="fr-FR" smtClean="0">
                <a:solidFill>
                  <a:prstClr val="black"/>
                </a:solidFill>
              </a:rPr>
              <a:pPr/>
              <a:t>7</a:t>
            </a:fld>
            <a:endParaRPr lang="fr-FR" dirty="0">
              <a:solidFill>
                <a:prstClr val="black"/>
              </a:solidFill>
            </a:endParaRPr>
          </a:p>
        </p:txBody>
      </p:sp>
      <p:sp>
        <p:nvSpPr>
          <p:cNvPr id="5" name="Espace réservé du pied de page 4"/>
          <p:cNvSpPr>
            <a:spLocks noGrp="1"/>
          </p:cNvSpPr>
          <p:nvPr>
            <p:ph type="ftr" sz="quarter" idx="11"/>
          </p:nvPr>
        </p:nvSpPr>
        <p:spPr/>
        <p:txBody>
          <a:bodyPr/>
          <a:lstStyle/>
          <a:p>
            <a:r>
              <a:rPr lang="fr-FR" dirty="0" err="1"/>
              <a:t>Federation</a:t>
            </a:r>
            <a:r>
              <a:rPr lang="fr-FR"/>
              <a:t> des acteurs de la solidarité </a:t>
            </a:r>
          </a:p>
        </p:txBody>
      </p:sp>
      <p:sp>
        <p:nvSpPr>
          <p:cNvPr id="6" name="Espace réservé de l'en-tête 5"/>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3410838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2105228" y="749481"/>
            <a:ext cx="2525309" cy="3698486"/>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rgbClr val="000000"/>
                </a:solidFill>
                <a:latin typeface="Times New Roman" pitchFamily="18" charset="0"/>
              </a:defRPr>
            </a:lvl1pPr>
            <a:lvl2pPr marL="742950" indent="-285750" eaLnBrk="0" hangingPunct="0">
              <a:spcBef>
                <a:spcPct val="30000"/>
              </a:spcBef>
              <a:defRPr sz="1200">
                <a:solidFill>
                  <a:srgbClr val="000000"/>
                </a:solidFill>
                <a:latin typeface="Times New Roman" pitchFamily="18" charset="0"/>
              </a:defRPr>
            </a:lvl2pPr>
            <a:lvl3pPr eaLnBrk="0" hangingPunct="0">
              <a:spcBef>
                <a:spcPct val="30000"/>
              </a:spcBef>
              <a:defRPr sz="1200">
                <a:solidFill>
                  <a:srgbClr val="000000"/>
                </a:solidFill>
                <a:latin typeface="Times New Roman" pitchFamily="18" charset="0"/>
              </a:defRPr>
            </a:lvl3pPr>
            <a:lvl4pPr eaLnBrk="0" hangingPunct="0">
              <a:spcBef>
                <a:spcPct val="30000"/>
              </a:spcBef>
              <a:defRPr sz="1200">
                <a:solidFill>
                  <a:srgbClr val="000000"/>
                </a:solidFill>
                <a:latin typeface="Times New Roman" pitchFamily="18" charset="0"/>
              </a:defRPr>
            </a:lvl4pPr>
            <a:lvl5pPr eaLnBrk="0" hangingPunct="0">
              <a:spcBef>
                <a:spcPct val="30000"/>
              </a:spcBef>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pPr>
            <a:endParaRPr lang="fr-FR" altLang="fr-FR" sz="2800">
              <a:solidFill>
                <a:schemeClr val="bg1"/>
              </a:solidFill>
              <a:latin typeface="Arial" charset="0"/>
            </a:endParaRPr>
          </a:p>
        </p:txBody>
      </p:sp>
      <p:sp>
        <p:nvSpPr>
          <p:cNvPr id="28675" name="Rectangle 2"/>
          <p:cNvSpPr>
            <a:spLocks noGrp="1" noChangeArrowheads="1"/>
          </p:cNvSpPr>
          <p:nvPr>
            <p:ph type="body"/>
          </p:nvPr>
        </p:nvSpPr>
        <p:spPr>
          <a:xfrm>
            <a:off x="673416" y="4686222"/>
            <a:ext cx="5379311" cy="44321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342900" lvl="0" indent="-342900">
              <a:lnSpc>
                <a:spcPct val="107000"/>
              </a:lnSpc>
              <a:buFont typeface="+mj-lt"/>
              <a:buAutoNum type="romanLcPeriod"/>
            </a:pPr>
            <a:r>
              <a:rPr lang="fr-FR"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Oui pour les informations strictement nécessaire à la coordination des soins, suivi social médico social entre professionnels qui participent à (L1110-4 CSP) </a:t>
            </a:r>
            <a:r>
              <a:rPr lang="fr-FR" sz="1800" dirty="0">
                <a:effectLst/>
                <a:latin typeface="Calibri" panose="020F0502020204030204" pitchFamily="34" charset="0"/>
                <a:ea typeface="Calibri" panose="020F0502020204030204" pitchFamily="34" charset="0"/>
                <a:cs typeface="Times New Roman" panose="02020603050405020304" pitchFamily="18" charset="0"/>
              </a:rPr>
              <a:t>Possible entre pro de santé et non pro salarié d’un ESMS (R1110-2 CSP)</a:t>
            </a:r>
          </a:p>
          <a:p>
            <a:pPr marL="781050">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Sous réserve recueil consentement préalable par écrit (L1110-4 CSP III) + information préalable (</a:t>
            </a:r>
            <a:r>
              <a:rPr lang="fr-FR"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informe préalablement la personne concernée, d'une part, de la nature des informations devant faire l'objet de l'échange, d'autre part, soit de l'identité du destinataire et de la catégorie dont il relève, soit de sa qualité au sein d'une structure précisément définie. R1110-3 CSP)</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fr-FR" sz="1800" dirty="0">
                <a:effectLst/>
                <a:latin typeface="Calibri" panose="020F0502020204030204" pitchFamily="34" charset="0"/>
                <a:ea typeface="Calibri" panose="020F0502020204030204" pitchFamily="34" charset="0"/>
                <a:cs typeface="Times New Roman" panose="02020603050405020304" pitchFamily="18" charset="0"/>
              </a:rPr>
              <a:t>Dans tous les cas, droit d’opposition (IV L110-4 CSP)</a:t>
            </a:r>
          </a:p>
          <a:p>
            <a:pPr marL="1238250">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0" lvl="1" indent="0" defTabSz="449263" eaLnBrk="1" fontAlgn="base" hangingPunct="1">
              <a:spcBef>
                <a:spcPts val="800"/>
              </a:spcBef>
              <a:spcAft>
                <a:spcPct val="0"/>
              </a:spcAft>
              <a:buClr>
                <a:srgbClr val="00786E"/>
              </a:buClr>
              <a:buSzPct val="100000"/>
              <a:defRPr/>
            </a:pPr>
            <a:endParaRPr lang="en-GB" altLang="fr-FR" sz="1800" dirty="0">
              <a:solidFill>
                <a:schemeClr val="tx1"/>
              </a:solidFill>
              <a:latin typeface="+mn-lt"/>
            </a:endParaRPr>
          </a:p>
          <a:p>
            <a:pPr marL="0" lvl="1" indent="0" defTabSz="449263" eaLnBrk="1" fontAlgn="base" hangingPunct="1">
              <a:spcBef>
                <a:spcPts val="800"/>
              </a:spcBef>
              <a:spcAft>
                <a:spcPct val="0"/>
              </a:spcAft>
              <a:buClr>
                <a:srgbClr val="00786E"/>
              </a:buClr>
              <a:buSzPct val="100000"/>
              <a:defRPr/>
            </a:pPr>
            <a:endParaRPr lang="en-GB" altLang="fr-FR" sz="1800" dirty="0">
              <a:solidFill>
                <a:schemeClr val="tx1"/>
              </a:solidFill>
              <a:latin typeface="+mn-lt"/>
            </a:endParaRPr>
          </a:p>
          <a:p>
            <a:endParaRPr lang="fr-FR" altLang="fr-FR" baseline="0" dirty="0"/>
          </a:p>
        </p:txBody>
      </p:sp>
      <p:sp>
        <p:nvSpPr>
          <p:cNvPr id="2" name="Espace réservé du pied de page 1"/>
          <p:cNvSpPr>
            <a:spLocks noGrp="1"/>
          </p:cNvSpPr>
          <p:nvPr>
            <p:ph type="ftr" sz="quarter" idx="10"/>
          </p:nvPr>
        </p:nvSpPr>
        <p:spPr/>
        <p:txBody>
          <a:bodyPr/>
          <a:lstStyle/>
          <a:p>
            <a:r>
              <a:rPr lang="fr-FR"/>
              <a:t>Federation des acteurs de la solidarité </a:t>
            </a:r>
          </a:p>
        </p:txBody>
      </p:sp>
      <p:sp>
        <p:nvSpPr>
          <p:cNvPr id="3" name="Espace réservé du numéro de diapositive 2"/>
          <p:cNvSpPr>
            <a:spLocks noGrp="1"/>
          </p:cNvSpPr>
          <p:nvPr>
            <p:ph type="sldNum" sz="quarter" idx="11"/>
          </p:nvPr>
        </p:nvSpPr>
        <p:spPr/>
        <p:txBody>
          <a:bodyPr/>
          <a:lstStyle/>
          <a:p>
            <a:fld id="{0CECF711-8EE1-42C7-AA85-3DD04905B80B}" type="slidenum">
              <a:rPr lang="fr-FR" smtClean="0"/>
              <a:t>8</a:t>
            </a:fld>
            <a:endParaRPr lang="fr-FR"/>
          </a:p>
        </p:txBody>
      </p:sp>
      <p:sp>
        <p:nvSpPr>
          <p:cNvPr id="4" name="Espace réservé de l'en-tête 3"/>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3030320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2105228" y="749481"/>
            <a:ext cx="2525309" cy="3698486"/>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rgbClr val="000000"/>
                </a:solidFill>
                <a:latin typeface="Times New Roman" pitchFamily="18" charset="0"/>
              </a:defRPr>
            </a:lvl1pPr>
            <a:lvl2pPr marL="742950" indent="-285750" eaLnBrk="0" hangingPunct="0">
              <a:spcBef>
                <a:spcPct val="30000"/>
              </a:spcBef>
              <a:defRPr sz="1200">
                <a:solidFill>
                  <a:srgbClr val="000000"/>
                </a:solidFill>
                <a:latin typeface="Times New Roman" pitchFamily="18" charset="0"/>
              </a:defRPr>
            </a:lvl2pPr>
            <a:lvl3pPr eaLnBrk="0" hangingPunct="0">
              <a:spcBef>
                <a:spcPct val="30000"/>
              </a:spcBef>
              <a:defRPr sz="1200">
                <a:solidFill>
                  <a:srgbClr val="000000"/>
                </a:solidFill>
                <a:latin typeface="Times New Roman" pitchFamily="18" charset="0"/>
              </a:defRPr>
            </a:lvl3pPr>
            <a:lvl4pPr eaLnBrk="0" hangingPunct="0">
              <a:spcBef>
                <a:spcPct val="30000"/>
              </a:spcBef>
              <a:defRPr sz="1200">
                <a:solidFill>
                  <a:srgbClr val="000000"/>
                </a:solidFill>
                <a:latin typeface="Times New Roman" pitchFamily="18" charset="0"/>
              </a:defRPr>
            </a:lvl4pPr>
            <a:lvl5pPr eaLnBrk="0" hangingPunct="0">
              <a:spcBef>
                <a:spcPct val="30000"/>
              </a:spcBef>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eaLnBrk="1" hangingPunct="1">
              <a:spcBef>
                <a:spcPct val="0"/>
              </a:spcBef>
            </a:pPr>
            <a:endParaRPr lang="fr-FR" altLang="fr-FR" sz="2800">
              <a:solidFill>
                <a:schemeClr val="bg1"/>
              </a:solidFill>
              <a:latin typeface="Arial" charset="0"/>
            </a:endParaRPr>
          </a:p>
        </p:txBody>
      </p:sp>
      <p:sp>
        <p:nvSpPr>
          <p:cNvPr id="28675" name="Rectangle 2"/>
          <p:cNvSpPr>
            <a:spLocks noGrp="1" noChangeArrowheads="1"/>
          </p:cNvSpPr>
          <p:nvPr>
            <p:ph type="body"/>
          </p:nvPr>
        </p:nvSpPr>
        <p:spPr>
          <a:xfrm>
            <a:off x="673416" y="4686222"/>
            <a:ext cx="5379311" cy="44321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ltLang="fr-FR" baseline="0" dirty="0"/>
          </a:p>
        </p:txBody>
      </p:sp>
      <p:sp>
        <p:nvSpPr>
          <p:cNvPr id="2" name="Espace réservé du pied de page 1"/>
          <p:cNvSpPr>
            <a:spLocks noGrp="1"/>
          </p:cNvSpPr>
          <p:nvPr>
            <p:ph type="ftr" sz="quarter" idx="10"/>
          </p:nvPr>
        </p:nvSpPr>
        <p:spPr/>
        <p:txBody>
          <a:bodyPr/>
          <a:lstStyle/>
          <a:p>
            <a:r>
              <a:rPr lang="fr-FR"/>
              <a:t>Federation des acteurs de la solidarité </a:t>
            </a:r>
          </a:p>
        </p:txBody>
      </p:sp>
      <p:sp>
        <p:nvSpPr>
          <p:cNvPr id="3" name="Espace réservé du numéro de diapositive 2"/>
          <p:cNvSpPr>
            <a:spLocks noGrp="1"/>
          </p:cNvSpPr>
          <p:nvPr>
            <p:ph type="sldNum" sz="quarter" idx="11"/>
          </p:nvPr>
        </p:nvSpPr>
        <p:spPr/>
        <p:txBody>
          <a:bodyPr/>
          <a:lstStyle/>
          <a:p>
            <a:fld id="{0CECF711-8EE1-42C7-AA85-3DD04905B80B}" type="slidenum">
              <a:rPr lang="fr-FR" smtClean="0"/>
              <a:t>9</a:t>
            </a:fld>
            <a:endParaRPr lang="fr-FR"/>
          </a:p>
        </p:txBody>
      </p:sp>
      <p:sp>
        <p:nvSpPr>
          <p:cNvPr id="4" name="Espace réservé de l'en-tête 3"/>
          <p:cNvSpPr>
            <a:spLocks noGrp="1"/>
          </p:cNvSpPr>
          <p:nvPr>
            <p:ph type="hdr" sz="quarter" idx="12"/>
          </p:nvPr>
        </p:nvSpPr>
        <p:spPr/>
        <p:txBody>
          <a:bodyPr/>
          <a:lstStyle/>
          <a:p>
            <a:endParaRPr lang="fr-FR"/>
          </a:p>
        </p:txBody>
      </p:sp>
    </p:spTree>
    <p:extLst>
      <p:ext uri="{BB962C8B-B14F-4D97-AF65-F5344CB8AC3E}">
        <p14:creationId xmlns:p14="http://schemas.microsoft.com/office/powerpoint/2010/main" val="1406119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03/02/2023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03/02/2023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03/02/2023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03/02/2023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03/02/2023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03/02/2023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03/02/2023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03/02/2023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s://www.federationsolidarite.org/wp-content/uploads/2022/05/RGPD-securisation-des-donnees-personnelles-VF.pdf" TargetMode="External"/><Relationship Id="rId4" Type="http://schemas.openxmlformats.org/officeDocument/2006/relationships/hyperlink" Target="https://www.federationsolidarite.org/wp-content/uploads/2022/05/Outil-RGPD-relations-avec-les-publics-accompagnesVF.pdf"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cnil.fr/fr/rgpd-exemples-de-mentions-dinformation" TargetMode="External"/><Relationship Id="rId13" Type="http://schemas.openxmlformats.org/officeDocument/2006/relationships/hyperlink" Target="https://www.cnil.fr/fr/notifier-une-violation-de-donnees-personnelles" TargetMode="External"/><Relationship Id="rId3" Type="http://schemas.openxmlformats.org/officeDocument/2006/relationships/hyperlink" Target="https://www.cnil.fr/sites/default/files/atoms/files/bpi-cnil-rgpd_guide-tpe-pme.pdf" TargetMode="External"/><Relationship Id="rId7" Type="http://schemas.openxmlformats.org/officeDocument/2006/relationships/hyperlink" Target="https://www.cnil.fr/fr/liste-traitements-aipd-non-requise" TargetMode="External"/><Relationship Id="rId12" Type="http://schemas.openxmlformats.org/officeDocument/2006/relationships/hyperlink" Target="https://www.cnil.fr/fr/envoyer-son-analyse-dimpact-relative-la-protection-des-donnees-aipd-la-cnil" TargetMode="External"/><Relationship Id="rId2" Type="http://schemas.openxmlformats.org/officeDocument/2006/relationships/hyperlink" Target="https://atelier-rgpd.cnil.fr/" TargetMode="External"/><Relationship Id="rId1" Type="http://schemas.openxmlformats.org/officeDocument/2006/relationships/slideLayout" Target="../slideLayouts/slideLayout2.xml"/><Relationship Id="rId6" Type="http://schemas.openxmlformats.org/officeDocument/2006/relationships/hyperlink" Target="https://www.cnil.fr/fr/RGPD-analyse-impact-protection-des-donnees-pia/" TargetMode="External"/><Relationship Id="rId11" Type="http://schemas.openxmlformats.org/officeDocument/2006/relationships/hyperlink" Target="https://www.cnil.fr/fr/designation-dpo" TargetMode="External"/><Relationship Id="rId5" Type="http://schemas.openxmlformats.org/officeDocument/2006/relationships/hyperlink" Target="https://www.cnil.fr/fr/principes-cles/rgpd-se-preparer-en-6-etapes" TargetMode="External"/><Relationship Id="rId10" Type="http://schemas.openxmlformats.org/officeDocument/2006/relationships/hyperlink" Target="https://www.cnil.fr/fr/tiers-autorises-la-cnil-publie-un-guide-pratique-et-un-recueil-de-procedures" TargetMode="External"/><Relationship Id="rId4" Type="http://schemas.openxmlformats.org/officeDocument/2006/relationships/hyperlink" Target="https://www.cnil.fr/fr/rgpd-par-ou-commencer" TargetMode="External"/><Relationship Id="rId9" Type="http://schemas.openxmlformats.org/officeDocument/2006/relationships/hyperlink" Target="https://www.cnil.fr/sites/default/files/atoms/files/rgpd-guide_sous-traitant-cnil.pdf" TargetMode="External"/><Relationship Id="rId14" Type="http://schemas.openxmlformats.org/officeDocument/2006/relationships/image" Target="../media/image2.jpeg"/></Relationships>
</file>

<file path=ppt/slides/_rels/slide13.xml.rels><?xml version="1.0" encoding="UTF-8" standalone="yes"?>
<Relationships xmlns="http://schemas.openxmlformats.org/package/2006/relationships"><Relationship Id="rId8" Type="http://schemas.openxmlformats.org/officeDocument/2006/relationships/hyperlink" Target="https://www.cnil.fr/fr/12-conseils-pour-utiliser-un-ordinateur-public-en-toute-securite" TargetMode="External"/><Relationship Id="rId3" Type="http://schemas.openxmlformats.org/officeDocument/2006/relationships/hyperlink" Target="https://www.cnil.fr/fr/questions-reponses-referentiel-suivi-medico-social-des-personnes-agees-handicap-difficulte" TargetMode="External"/><Relationship Id="rId7" Type="http://schemas.openxmlformats.org/officeDocument/2006/relationships/hyperlink" Target="https://www.cnil.fr/fr/professionnels-du-secteur-social-comment-mieux-proteger-les-donnees-de-vos-usagers-demarches-en-ligne" TargetMode="External"/><Relationship Id="rId2" Type="http://schemas.openxmlformats.org/officeDocument/2006/relationships/hyperlink" Target="https://www.cnil.fr/sites/default/files/atoms/files/referentiel_secteur_social.pdf" TargetMode="External"/><Relationship Id="rId1" Type="http://schemas.openxmlformats.org/officeDocument/2006/relationships/slideLayout" Target="../slideLayouts/slideLayout2.xml"/><Relationship Id="rId6" Type="http://schemas.openxmlformats.org/officeDocument/2006/relationships/hyperlink" Target="https://www.cnil.fr/fr/travailleurs-sociaux-un-kit-dinformation-pour-proteger-les-donnees-de-vos-publics" TargetMode="External"/><Relationship Id="rId5" Type="http://schemas.openxmlformats.org/officeDocument/2006/relationships/hyperlink" Target="https://www.cnil.fr/fr/tout-savoir-sur-le-decret-cadre-nir-dans-le-champ-de-la-protection-sociale" TargetMode="External"/><Relationship Id="rId10" Type="http://schemas.openxmlformats.org/officeDocument/2006/relationships/image" Target="../media/image3.jpeg"/><Relationship Id="rId4" Type="http://schemas.openxmlformats.org/officeDocument/2006/relationships/hyperlink" Target="https://www.cnil.fr/fr/les-donnees-personnelles-dans-le-secteur-social-les-grandes-notions" TargetMode="External"/><Relationship Id="rId9" Type="http://schemas.openxmlformats.org/officeDocument/2006/relationships/hyperlink" Target="https://www.cnil.fr/fr/education-numerique-la-nouvelle-edition-des-incollablesr-est-disponible-en-ligne"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s://www.cnil.fr/sites/default/files/atoms/files/recueil-procedures-tiers-autorises.pdf" TargetMode="External"/><Relationship Id="rId4" Type="http://schemas.openxmlformats.org/officeDocument/2006/relationships/hyperlink" Target="https://www.cnil.fr/sites/default/files/atoms/files/guide_tiers_autorises.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s://www.federationsolidarite.org/actualites/circulaire-collomb-les-precisions-du-conseil-detat/" TargetMode="External"/><Relationship Id="rId4" Type="http://schemas.openxmlformats.org/officeDocument/2006/relationships/hyperlink" Target="pour%20la%20prise%20en%20charge%20des%20demandeurs%20d&#8217;asile%20et%20des%20b&#233;n&#233;ficiaires%20d&#8217;une%20protection%20international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www.gisti.org/IMG/pdf/circ_2022-11-17.pdf" TargetMode="External"/><Relationship Id="rId4" Type="http://schemas.openxmlformats.org/officeDocument/2006/relationships/hyperlink" Target="https://www.legifrance.gouv.fr/circulaire/id/4533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468313" y="4365625"/>
            <a:ext cx="9144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solidFill>
                <a:prstClr val="black"/>
              </a:solidFill>
            </a:endParaRPr>
          </a:p>
        </p:txBody>
      </p:sp>
      <p:sp>
        <p:nvSpPr>
          <p:cNvPr id="7" name="ZoneTexte 6"/>
          <p:cNvSpPr txBox="1"/>
          <p:nvPr/>
        </p:nvSpPr>
        <p:spPr>
          <a:xfrm>
            <a:off x="597" y="3884712"/>
            <a:ext cx="9144000" cy="1323439"/>
          </a:xfrm>
          <a:prstGeom prst="rect">
            <a:avLst/>
          </a:prstGeom>
          <a:solidFill>
            <a:schemeClr val="accent5">
              <a:lumMod val="50000"/>
            </a:schemeClr>
          </a:solidFill>
          <a:ln>
            <a:noFill/>
          </a:ln>
        </p:spPr>
        <p:txBody>
          <a:bodyPr wrap="square" rtlCol="0">
            <a:spAutoFit/>
          </a:bodyPr>
          <a:lstStyle/>
          <a:p>
            <a:pPr algn="ctr"/>
            <a:endParaRPr lang="fr-FR" sz="2000" dirty="0">
              <a:solidFill>
                <a:schemeClr val="bg1"/>
              </a:solidFill>
              <a:latin typeface="Calibri Light" panose="020F0302020204030204" pitchFamily="34" charset="0"/>
              <a:cs typeface="Calibri Light" panose="020F0302020204030204" pitchFamily="34" charset="0"/>
            </a:endParaRPr>
          </a:p>
          <a:p>
            <a:pPr algn="ctr"/>
            <a:r>
              <a:rPr lang="fr-FR" sz="2000" dirty="0">
                <a:solidFill>
                  <a:schemeClr val="bg1"/>
                </a:solidFill>
                <a:latin typeface="Calibri Light" panose="020F0302020204030204" pitchFamily="34" charset="0"/>
                <a:cs typeface="Calibri Light" panose="020F0302020204030204" pitchFamily="34" charset="0"/>
              </a:rPr>
              <a:t>Sarra CHEKLAB – Chargée de mission RGPD, inclusion numérique et accès aux droits à la Fédération des acteurs de la solidarité </a:t>
            </a:r>
          </a:p>
          <a:p>
            <a:pPr algn="ctr"/>
            <a:endParaRPr lang="fr-FR" sz="2000" dirty="0">
              <a:solidFill>
                <a:schemeClr val="bg1"/>
              </a:solidFill>
              <a:latin typeface="Calibri Light" panose="020F0302020204030204" pitchFamily="34" charset="0"/>
              <a:cs typeface="Calibri Light" panose="020F0302020204030204" pitchFamily="34" charset="0"/>
            </a:endParaRP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596" y="5661248"/>
            <a:ext cx="4391891" cy="808171"/>
          </a:xfrm>
          <a:prstGeom prst="rect">
            <a:avLst/>
          </a:prstGeom>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t>1</a:t>
            </a:fld>
            <a:endParaRPr lang="fr-BE" dirty="0"/>
          </a:p>
        </p:txBody>
      </p:sp>
      <p:sp>
        <p:nvSpPr>
          <p:cNvPr id="5" name="Rectangle 4">
            <a:extLst>
              <a:ext uri="{FF2B5EF4-FFF2-40B4-BE49-F238E27FC236}">
                <a16:creationId xmlns:a16="http://schemas.microsoft.com/office/drawing/2014/main" id="{4F8FC685-4033-4913-8FBA-566871417CF6}"/>
              </a:ext>
            </a:extLst>
          </p:cNvPr>
          <p:cNvSpPr/>
          <p:nvPr/>
        </p:nvSpPr>
        <p:spPr>
          <a:xfrm>
            <a:off x="107504" y="388581"/>
            <a:ext cx="9036496" cy="275238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a:latin typeface="Calibri Light" panose="020F0302020204030204" pitchFamily="34" charset="0"/>
                <a:cs typeface="Calibri Light" panose="020F0302020204030204" pitchFamily="34" charset="0"/>
              </a:rPr>
              <a:t>Echanges de données personnelles </a:t>
            </a:r>
          </a:p>
          <a:p>
            <a:pPr algn="ctr"/>
            <a:r>
              <a:rPr lang="fr-FR" sz="3600" dirty="0">
                <a:latin typeface="Calibri Light" panose="020F0302020204030204" pitchFamily="34" charset="0"/>
                <a:cs typeface="Calibri Light" panose="020F0302020204030204" pitchFamily="34" charset="0"/>
              </a:rPr>
              <a:t> </a:t>
            </a:r>
          </a:p>
          <a:p>
            <a:pPr algn="ctr"/>
            <a:r>
              <a:rPr lang="fr-FR" sz="3600" dirty="0">
                <a:latin typeface="Calibri Light" panose="020F0302020204030204" pitchFamily="34" charset="0"/>
                <a:cs typeface="Calibri Light" panose="020F0302020204030204" pitchFamily="34" charset="0"/>
              </a:rPr>
              <a:t>15/12/2022</a:t>
            </a:r>
          </a:p>
        </p:txBody>
      </p:sp>
    </p:spTree>
    <p:extLst>
      <p:ext uri="{BB962C8B-B14F-4D97-AF65-F5344CB8AC3E}">
        <p14:creationId xmlns:p14="http://schemas.microsoft.com/office/powerpoint/2010/main" val="131777690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atya.benmansour\Desktop\logo_federation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93296"/>
            <a:ext cx="841673" cy="594769"/>
          </a:xfrm>
          <a:prstGeom prst="rect">
            <a:avLst/>
          </a:prstGeom>
          <a:noFill/>
          <a:extLst>
            <a:ext uri="{909E8E84-426E-40DD-AFC4-6F175D3DCCD1}">
              <a14:hiddenFill xmlns:a14="http://schemas.microsoft.com/office/drawing/2010/main">
                <a:solidFill>
                  <a:srgbClr val="FFFFFF"/>
                </a:solidFill>
              </a14:hiddenFill>
            </a:ext>
          </a:extLst>
        </p:spPr>
      </p:pic>
      <p:sp>
        <p:nvSpPr>
          <p:cNvPr id="153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cs typeface="Arial" charset="0"/>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cs typeface="Arial" charset="0"/>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charset="0"/>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9pPr>
          </a:lstStyle>
          <a:p>
            <a:pPr eaLnBrk="1" hangingPunct="1">
              <a:spcBef>
                <a:spcPct val="0"/>
              </a:spcBef>
            </a:pPr>
            <a:fld id="{6C6EFC7A-D6F7-4CF4-9DFA-CBAD7E90A80B}" type="slidenum">
              <a:rPr lang="fr-FR" altLang="fr-FR" sz="1400" smtClean="0"/>
              <a:pPr eaLnBrk="1" hangingPunct="1">
                <a:spcBef>
                  <a:spcPct val="0"/>
                </a:spcBef>
              </a:pPr>
              <a:t>10</a:t>
            </a:fld>
            <a:endParaRPr lang="fr-FR" altLang="fr-FR" sz="1400" dirty="0"/>
          </a:p>
        </p:txBody>
      </p:sp>
      <p:sp>
        <p:nvSpPr>
          <p:cNvPr id="9219" name="Text Box 2"/>
          <p:cNvSpPr txBox="1">
            <a:spLocks noChangeArrowheads="1"/>
          </p:cNvSpPr>
          <p:nvPr/>
        </p:nvSpPr>
        <p:spPr bwMode="auto">
          <a:xfrm>
            <a:off x="52199" y="783859"/>
            <a:ext cx="8866792" cy="6366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609600" indent="-609600" eaLnBrk="0" hangingPunct="0">
              <a:spcBef>
                <a:spcPts val="8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3200">
                <a:solidFill>
                  <a:srgbClr val="000000"/>
                </a:solidFill>
                <a:latin typeface="Arial" charset="0"/>
                <a:cs typeface="Arial" charset="0"/>
              </a:defRPr>
            </a:lvl1pPr>
            <a:lvl2pPr marL="990600" indent="-533400" eaLnBrk="0" hangingPunct="0">
              <a:spcBef>
                <a:spcPts val="7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800">
                <a:solidFill>
                  <a:srgbClr val="000000"/>
                </a:solidFill>
                <a:latin typeface="Arial" charset="0"/>
                <a:cs typeface="Arial" charset="0"/>
              </a:defRPr>
            </a:lvl2pPr>
            <a:lvl3pPr marL="1371600" indent="-457200" eaLnBrk="0" hangingPunct="0">
              <a:spcBef>
                <a:spcPts val="6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400">
                <a:solidFill>
                  <a:srgbClr val="000000"/>
                </a:solidFill>
                <a:latin typeface="Arial" charset="0"/>
                <a:cs typeface="Arial" charset="0"/>
              </a:defRPr>
            </a:lvl3pPr>
            <a:lvl4pPr marL="17526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4pPr>
            <a:lvl5pPr marL="22098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5pPr>
            <a:lvl6pPr marL="26670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6pPr>
            <a:lvl7pPr marL="31242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7pPr>
            <a:lvl8pPr marL="35814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8pPr>
            <a:lvl9pPr marL="40386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9pPr>
          </a:lstStyle>
          <a:p>
            <a:pPr marL="457200">
              <a:lnSpc>
                <a:spcPct val="107000"/>
              </a:lnSpc>
              <a:buFont typeface="Wingdings" panose="05000000000000000000" pitchFamily="2" charset="2"/>
              <a:buChar char="§"/>
            </a:pPr>
            <a:r>
              <a:rPr lang="fr-FR" sz="16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Constats et remontées de terrain :</a:t>
            </a:r>
          </a:p>
          <a:p>
            <a:pPr marL="0" indent="0">
              <a:lnSpc>
                <a:spcPct val="107000"/>
              </a:lnSpc>
            </a:pPr>
            <a:r>
              <a:rPr lang="fr-FR" sz="1400" dirty="0">
                <a:solidFill>
                  <a:srgbClr val="00786E"/>
                </a:solidFill>
                <a:latin typeface="Calibri" panose="020F0502020204030204" pitchFamily="34" charset="0"/>
                <a:ea typeface="Calibri" panose="020F0502020204030204" pitchFamily="34" charset="0"/>
                <a:cs typeface="Times New Roman" panose="02020603050405020304" pitchFamily="18" charset="0"/>
              </a:rPr>
              <a:t>L’application de ces trois circulaires ont impliquées sur certains territoires des demandes de transmission de données nominatives de la part des services déconcentrés de l’Etat aux acteurs de l’inclusion sociale (SIAO notamment)</a:t>
            </a:r>
            <a:endParaRPr lang="fr-FR" sz="14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buFont typeface="Wingdings" panose="05000000000000000000" pitchFamily="2" charset="2"/>
              <a:buChar char="§"/>
            </a:pPr>
            <a:r>
              <a:rPr lang="fr-FR" sz="16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Points de vigilance :</a:t>
            </a:r>
            <a:endParaRPr lang="fr-FR" sz="1600" b="1"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Symbol" panose="05050102010706020507" pitchFamily="18" charset="2"/>
              <a:buChar char="Þ"/>
            </a:pPr>
            <a:r>
              <a:rPr lang="fr-FR" sz="14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A l’inverse de l’illustration </a:t>
            </a:r>
            <a:r>
              <a:rPr lang="fr-FR" sz="1400" dirty="0">
                <a:solidFill>
                  <a:srgbClr val="00786E"/>
                </a:solidFill>
                <a:latin typeface="Calibri" panose="020F0502020204030204" pitchFamily="34" charset="0"/>
                <a:ea typeface="Calibri" panose="020F0502020204030204" pitchFamily="34" charset="0"/>
                <a:cs typeface="Times New Roman" panose="02020603050405020304" pitchFamily="18" charset="0"/>
              </a:rPr>
              <a:t>de la circulaire OFII/SIAO précitée, </a:t>
            </a:r>
            <a:r>
              <a:rPr lang="fr-FR" sz="14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a</a:t>
            </a:r>
            <a:r>
              <a:rPr lang="fr-FR" sz="14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ucun texte législatif </a:t>
            </a:r>
            <a:r>
              <a:rPr lang="fr-FR" sz="14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ne prévoit le principe de telles transmissions de données nominatives et </a:t>
            </a:r>
            <a:r>
              <a:rPr lang="fr-FR" sz="1400" b="1" i="1" dirty="0">
                <a:solidFill>
                  <a:srgbClr val="00786E"/>
                </a:solidFill>
                <a:latin typeface="Calibri" panose="020F0502020204030204" pitchFamily="34" charset="0"/>
                <a:ea typeface="Calibri" panose="020F0502020204030204" pitchFamily="34" charset="0"/>
                <a:cs typeface="Times New Roman" panose="02020603050405020304" pitchFamily="18" charset="0"/>
              </a:rPr>
              <a:t>a fortiori </a:t>
            </a:r>
            <a:r>
              <a:rPr lang="fr-FR" sz="14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aucun encadrement de ces dernières ne sont prévues</a:t>
            </a:r>
          </a:p>
          <a:p>
            <a:pPr marL="285750" indent="-285750">
              <a:lnSpc>
                <a:spcPct val="107000"/>
              </a:lnSpc>
              <a:buFont typeface="Symbol" panose="05050102010706020507" pitchFamily="18" charset="2"/>
              <a:buChar char="Þ"/>
            </a:pPr>
            <a:r>
              <a:rPr lang="fr-FR" sz="1400" dirty="0">
                <a:solidFill>
                  <a:srgbClr val="00786E"/>
                </a:solidFill>
                <a:latin typeface="Calibri" panose="020F0502020204030204" pitchFamily="34" charset="0"/>
                <a:ea typeface="Calibri" panose="020F0502020204030204" pitchFamily="34" charset="0"/>
                <a:cs typeface="Times New Roman" panose="02020603050405020304" pitchFamily="18" charset="0"/>
              </a:rPr>
              <a:t>En conséquence, en l’absence d’encadrement juridique, ces demandes de données nominatives ne répondent pas aux exigences prévues en matière de protection des données</a:t>
            </a:r>
          </a:p>
          <a:p>
            <a:pPr marL="285750" indent="-285750">
              <a:lnSpc>
                <a:spcPct val="107000"/>
              </a:lnSpc>
              <a:buFont typeface="Wingdings" panose="05000000000000000000" pitchFamily="2" charset="2"/>
              <a:buChar char="§"/>
            </a:pPr>
            <a:r>
              <a:rPr lang="fr-FR" sz="16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      Préconisations générales : </a:t>
            </a:r>
          </a:p>
          <a:p>
            <a:pPr marL="0" indent="0">
              <a:lnSpc>
                <a:spcPct val="107000"/>
              </a:lnSpc>
            </a:pPr>
            <a:endParaRPr lang="fr-FR" sz="1600" b="1"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4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200" b="1" i="1"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r>
              <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Pour aller plus loin: </a:t>
            </a:r>
            <a:r>
              <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outil RGPD conçu par la Fédération en 2022 </a:t>
            </a:r>
            <a:r>
              <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(notamment slide 18 ) / </a:t>
            </a:r>
            <a:r>
              <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FAQ sur la sécurité des données personnelles </a:t>
            </a:r>
            <a:endParaRPr lang="fr-FR" sz="12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endParaRPr lang="en-GB" altLang="fr-FR" sz="1800" dirty="0">
              <a:solidFill>
                <a:schemeClr val="tx1"/>
              </a:solidFill>
              <a:latin typeface="+mn-lt"/>
            </a:endParaRPr>
          </a:p>
        </p:txBody>
      </p:sp>
      <p:sp>
        <p:nvSpPr>
          <p:cNvPr id="7" name="Rectangle 2"/>
          <p:cNvSpPr txBox="1">
            <a:spLocks noChangeArrowheads="1"/>
          </p:cNvSpPr>
          <p:nvPr/>
        </p:nvSpPr>
        <p:spPr bwMode="auto">
          <a:xfrm>
            <a:off x="4763" y="-52754"/>
            <a:ext cx="9155112" cy="836613"/>
          </a:xfrm>
          <a:prstGeom prst="rect">
            <a:avLst/>
          </a:prstGeom>
          <a:solidFill>
            <a:srgbClr val="00786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marL="338138" indent="-338138" algn="ctr">
              <a:spcBef>
                <a:spcPct val="0"/>
              </a:spcBef>
              <a:defRPr/>
            </a:pPr>
            <a:r>
              <a:rPr lang="fr-F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Echanges de données : foc</a:t>
            </a:r>
            <a:r>
              <a:rPr lang="fr-FR"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us pratique RGPD (3/3)</a:t>
            </a:r>
            <a:endParaRPr lang="fr-F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au 2">
            <a:extLst>
              <a:ext uri="{FF2B5EF4-FFF2-40B4-BE49-F238E27FC236}">
                <a16:creationId xmlns:a16="http://schemas.microsoft.com/office/drawing/2014/main" id="{3B09116E-FCB4-98C0-6D1A-7AF4AEF4C976}"/>
              </a:ext>
            </a:extLst>
          </p:cNvPr>
          <p:cNvGraphicFramePr>
            <a:graphicFrameLocks noGrp="1"/>
          </p:cNvGraphicFramePr>
          <p:nvPr>
            <p:extLst>
              <p:ext uri="{D42A27DB-BD31-4B8C-83A1-F6EECF244321}">
                <p14:modId xmlns:p14="http://schemas.microsoft.com/office/powerpoint/2010/main" val="2086281732"/>
              </p:ext>
            </p:extLst>
          </p:nvPr>
        </p:nvGraphicFramePr>
        <p:xfrm>
          <a:off x="125032" y="3573015"/>
          <a:ext cx="8721126" cy="3148459"/>
        </p:xfrm>
        <a:graphic>
          <a:graphicData uri="http://schemas.openxmlformats.org/drawingml/2006/table">
            <a:tbl>
              <a:tblPr firstRow="1" bandRow="1">
                <a:tableStyleId>{5C22544A-7EE6-4342-B048-85BDC9FD1C3A}</a:tableStyleId>
              </a:tblPr>
              <a:tblGrid>
                <a:gridCol w="5887128">
                  <a:extLst>
                    <a:ext uri="{9D8B030D-6E8A-4147-A177-3AD203B41FA5}">
                      <a16:colId xmlns:a16="http://schemas.microsoft.com/office/drawing/2014/main" val="248577566"/>
                    </a:ext>
                  </a:extLst>
                </a:gridCol>
                <a:gridCol w="2833998">
                  <a:extLst>
                    <a:ext uri="{9D8B030D-6E8A-4147-A177-3AD203B41FA5}">
                      <a16:colId xmlns:a16="http://schemas.microsoft.com/office/drawing/2014/main" val="2324298980"/>
                    </a:ext>
                  </a:extLst>
                </a:gridCol>
              </a:tblGrid>
              <a:tr h="3148459">
                <a:tc>
                  <a:txBody>
                    <a:bodyPr/>
                    <a:lstStyle/>
                    <a:p>
                      <a:pPr marL="285750" indent="-285750">
                        <a:lnSpc>
                          <a:spcPct val="107000"/>
                        </a:lnSpc>
                        <a:buFont typeface="Symbol" panose="05050102010706020507" pitchFamily="18" charset="2"/>
                        <a:buChar char="Þ"/>
                      </a:pPr>
                      <a:r>
                        <a:rPr lang="fr-FR" sz="1400" b="0" dirty="0">
                          <a:solidFill>
                            <a:srgbClr val="00786E"/>
                          </a:solidFill>
                          <a:latin typeface="Calibri" panose="020F0502020204030204" pitchFamily="34" charset="0"/>
                          <a:ea typeface="Calibri" panose="020F0502020204030204" pitchFamily="34" charset="0"/>
                          <a:cs typeface="Times New Roman" panose="02020603050405020304" pitchFamily="18" charset="0"/>
                        </a:rPr>
                        <a:t>En cas de demande de transmission de données nominatives sur le fondement de ces circulaires, </a:t>
                      </a:r>
                      <a:r>
                        <a:rPr lang="fr-FR" sz="14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il est recommandé de ne pas y faire droit vu qu’à ce stade, aucun texte, ne justifie ces demandes</a:t>
                      </a:r>
                    </a:p>
                    <a:p>
                      <a:pPr marL="0" indent="0">
                        <a:lnSpc>
                          <a:spcPct val="107000"/>
                        </a:lnSpc>
                        <a:buFont typeface="Symbol" panose="05050102010706020507" pitchFamily="18" charset="2"/>
                        <a:buNone/>
                      </a:pPr>
                      <a:endParaRPr lang="fr-FR" sz="1400" b="1"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Symbol" panose="05050102010706020507" pitchFamily="18" charset="2"/>
                        <a:buChar char="Þ"/>
                      </a:pPr>
                      <a:r>
                        <a:rPr lang="fr-FR" sz="1400" b="0" dirty="0">
                          <a:solidFill>
                            <a:srgbClr val="00786E"/>
                          </a:solidFill>
                          <a:latin typeface="Calibri" panose="020F0502020204030204" pitchFamily="34" charset="0"/>
                          <a:ea typeface="Calibri" panose="020F0502020204030204" pitchFamily="34" charset="0"/>
                          <a:cs typeface="Times New Roman" panose="02020603050405020304" pitchFamily="18" charset="0"/>
                        </a:rPr>
                        <a:t>De manière générale, pour toute demande de données nominatives non justifiée, </a:t>
                      </a:r>
                      <a:r>
                        <a:rPr lang="fr-FR" sz="14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figure en annexe 1 un modèle de réponse invitant donc son auteur à la justifier</a:t>
                      </a:r>
                    </a:p>
                    <a:p>
                      <a:pPr marL="0" indent="0">
                        <a:lnSpc>
                          <a:spcPct val="107000"/>
                        </a:lnSpc>
                        <a:buFont typeface="Symbol" panose="05050102010706020507" pitchFamily="18" charset="2"/>
                        <a:buNone/>
                      </a:pPr>
                      <a:endParaRPr lang="fr-FR" sz="1400" b="0"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Symbol" panose="05050102010706020507" pitchFamily="18" charset="2"/>
                        <a:buChar char="Þ"/>
                      </a:pPr>
                      <a:r>
                        <a:rPr lang="fr-FR" sz="14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En tout état de cause, possibilité de saisir les services de la CNIL pour conseil (cf. document joint à la présentation dédié) </a:t>
                      </a:r>
                    </a:p>
                    <a:p>
                      <a:pPr marL="285750" indent="-285750">
                        <a:lnSpc>
                          <a:spcPct val="107000"/>
                        </a:lnSpc>
                        <a:buFont typeface="Symbol" panose="05050102010706020507" pitchFamily="18" charset="2"/>
                        <a:buChar char="Þ"/>
                      </a:pPr>
                      <a:endParaRPr lang="fr-FR" sz="1400"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Font typeface="Symbol" panose="05050102010706020507" pitchFamily="18" charset="2"/>
                        <a:buNone/>
                      </a:pPr>
                      <a:endParaRPr lang="fr-FR" sz="1400"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endParaRPr lang="fr-FR" dirty="0"/>
                    </a:p>
                  </a:txBody>
                  <a:tcPr>
                    <a:lnL w="12700" cap="flat" cmpd="sng" algn="ctr">
                      <a:solidFill>
                        <a:schemeClr val="tx1"/>
                      </a:solidFill>
                      <a:prstDash val="solid"/>
                      <a:round/>
                      <a:headEnd type="none" w="med" len="med"/>
                      <a:tailEnd type="none" w="med" len="med"/>
                    </a:lnL>
                    <a:noFill/>
                  </a:tcPr>
                </a:tc>
                <a:tc>
                  <a:txBody>
                    <a:bodyPr/>
                    <a:lstStyle/>
                    <a:p>
                      <a:r>
                        <a:rPr lang="fr-FR" sz="1400" i="1" dirty="0">
                          <a:solidFill>
                            <a:srgbClr val="92D050"/>
                          </a:solidFill>
                        </a:rPr>
                        <a:t>Cas de demandes de données nominatives issues du SI SIAO </a:t>
                      </a:r>
                    </a:p>
                    <a:p>
                      <a:endParaRPr lang="fr-FR" sz="1200" i="1" dirty="0">
                        <a:solidFill>
                          <a:srgbClr val="00786E"/>
                        </a:solidFill>
                      </a:endParaRPr>
                    </a:p>
                    <a:p>
                      <a:r>
                        <a:rPr lang="fr-FR" sz="1200" b="0" i="1" dirty="0">
                          <a:solidFill>
                            <a:srgbClr val="00786E"/>
                          </a:solidFill>
                        </a:rPr>
                        <a:t>Il convient de remonter cette demande à la DIHAL qui est décisionnaire en sa qualité de responsable de traitements du SI SIAO. </a:t>
                      </a:r>
                    </a:p>
                    <a:p>
                      <a:endParaRPr lang="fr-FR" sz="1200" b="0" i="1" kern="1200" dirty="0">
                        <a:solidFill>
                          <a:srgbClr val="92D050"/>
                        </a:solidFill>
                        <a:latin typeface="+mn-lt"/>
                        <a:ea typeface="+mn-ea"/>
                        <a:cs typeface="+mn-cs"/>
                      </a:endParaRPr>
                    </a:p>
                    <a:p>
                      <a:r>
                        <a:rPr lang="fr-FR" sz="1200" b="1" i="1" kern="1200" dirty="0">
                          <a:solidFill>
                            <a:srgbClr val="00786E"/>
                          </a:solidFill>
                          <a:latin typeface="+mn-lt"/>
                          <a:ea typeface="+mn-ea"/>
                          <a:cs typeface="+mn-cs"/>
                        </a:rPr>
                        <a:t>N’hésitez pas à prendre contact avec la FAS pour un appui éventuel et notamment avec </a:t>
                      </a:r>
                    </a:p>
                    <a:p>
                      <a:endParaRPr lang="fr-FR" sz="1200" b="0" kern="1200" dirty="0">
                        <a:solidFill>
                          <a:srgbClr val="00786E"/>
                        </a:solidFill>
                        <a:latin typeface="+mn-lt"/>
                        <a:ea typeface="+mn-ea"/>
                        <a:cs typeface="+mn-cs"/>
                      </a:endParaRPr>
                    </a:p>
                    <a:p>
                      <a:r>
                        <a:rPr lang="fr-FR" sz="1200" b="0" i="1" kern="1200" dirty="0">
                          <a:solidFill>
                            <a:srgbClr val="00786E"/>
                          </a:solidFill>
                          <a:latin typeface="+mn-lt"/>
                          <a:ea typeface="+mn-ea"/>
                          <a:cs typeface="+mn-cs"/>
                        </a:rPr>
                        <a:t>Nicolas Paolino, chargé de mission veille sociale à la FAS nationale nicolas.paolino@federationsolidarite.org </a:t>
                      </a:r>
                    </a:p>
                    <a:p>
                      <a:r>
                        <a:rPr lang="fr-FR" sz="1400" b="0" kern="1200" dirty="0">
                          <a:solidFill>
                            <a:srgbClr val="92D050"/>
                          </a:solidFill>
                          <a:latin typeface="+mn-lt"/>
                          <a:ea typeface="+mn-ea"/>
                          <a:cs typeface="+mn-cs"/>
                        </a:rPr>
                        <a:t> </a:t>
                      </a:r>
                    </a:p>
                  </a:txBody>
                  <a:tcPr>
                    <a:noFill/>
                  </a:tcPr>
                </a:tc>
                <a:extLst>
                  <a:ext uri="{0D108BD9-81ED-4DB2-BD59-A6C34878D82A}">
                    <a16:rowId xmlns:a16="http://schemas.microsoft.com/office/drawing/2014/main" val="1144796350"/>
                  </a:ext>
                </a:extLst>
              </a:tr>
            </a:tbl>
          </a:graphicData>
        </a:graphic>
      </p:graphicFrame>
    </p:spTree>
    <p:extLst>
      <p:ext uri="{BB962C8B-B14F-4D97-AF65-F5344CB8AC3E}">
        <p14:creationId xmlns:p14="http://schemas.microsoft.com/office/powerpoint/2010/main" val="23514109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44000" cy="764375"/>
          </a:xfrm>
          <a:solidFill>
            <a:srgbClr val="00786E"/>
          </a:solidFill>
          <a:ln>
            <a:noFill/>
          </a:ln>
        </p:spPr>
        <p:txBody>
          <a:bodyPr>
            <a:noAutofit/>
          </a:bodyPr>
          <a:lstStyle/>
          <a:p>
            <a:r>
              <a:rPr lang="fr-FR" sz="2400" dirty="0">
                <a:solidFill>
                  <a:schemeClr val="bg1"/>
                </a:solidFill>
                <a:latin typeface="Calibri Light" panose="020F0302020204030204" pitchFamily="34" charset="0"/>
                <a:cs typeface="Calibri Light" panose="020F0302020204030204" pitchFamily="34" charset="0"/>
              </a:rPr>
              <a:t>Annexe 1: Modèle de réponse à une demande de communication d’un tiers</a:t>
            </a:r>
          </a:p>
        </p:txBody>
      </p:sp>
      <p:sp>
        <p:nvSpPr>
          <p:cNvPr id="3" name="Espace réservé du contenu 2"/>
          <p:cNvSpPr>
            <a:spLocks noGrp="1"/>
          </p:cNvSpPr>
          <p:nvPr>
            <p:ph idx="1"/>
          </p:nvPr>
        </p:nvSpPr>
        <p:spPr>
          <a:xfrm>
            <a:off x="215516" y="893241"/>
            <a:ext cx="8712968" cy="4902852"/>
          </a:xfrm>
          <a:ln>
            <a:solidFill>
              <a:schemeClr val="tx1"/>
            </a:solidFill>
          </a:ln>
        </p:spPr>
        <p:txBody>
          <a:bodyPr>
            <a:normAutofit fontScale="92500" lnSpcReduction="10000"/>
          </a:bodyPr>
          <a:lstStyle/>
          <a:p>
            <a:pPr marL="0" indent="0" algn="just">
              <a:lnSpc>
                <a:spcPct val="115000"/>
              </a:lnSpc>
              <a:spcAft>
                <a:spcPts val="1000"/>
              </a:spcAft>
              <a:buNone/>
            </a:pPr>
            <a:r>
              <a:rPr lang="fr-FR" sz="1700" i="1" dirty="0">
                <a:effectLst/>
                <a:latin typeface="Calibri Light" panose="020F0302020204030204" pitchFamily="34" charset="0"/>
                <a:ea typeface="Calibri" panose="020F0502020204030204" pitchFamily="34" charset="0"/>
                <a:cs typeface="Calibri Light" panose="020F0302020204030204" pitchFamily="34" charset="0"/>
              </a:rPr>
              <a:t>[Ce m</a:t>
            </a:r>
            <a:r>
              <a:rPr lang="fr-FR" sz="1700" i="1" dirty="0">
                <a:latin typeface="Calibri Light" panose="020F0302020204030204" pitchFamily="34" charset="0"/>
                <a:ea typeface="Calibri" panose="020F0502020204030204" pitchFamily="34" charset="0"/>
                <a:cs typeface="Calibri Light" panose="020F0302020204030204" pitchFamily="34" charset="0"/>
              </a:rPr>
              <a:t>odèle est à adresser en cas de demande de communication d’un tiers ne présentant pas les justifications nécessaires que la CNIL impose]</a:t>
            </a:r>
          </a:p>
          <a:p>
            <a:pPr marL="0" indent="0">
              <a:buNone/>
            </a:pP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Nous avons bien reçu votre demande visant à ce que nous vous transmettions des données à caractère personnel des personnes accueillies par notre structure.  En tant que responsable du traitement des données et en application du RGPD, nous sommes contraints de vous demander des informations complémentaires avant toute transmission. Par conséquent, pourriez-vous nous préciser :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lvl="0" indent="0">
              <a:buNone/>
            </a:pP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Quelle est la base juridique autorisant la demande de communication des données ?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lvl="0" indent="0">
              <a:buNone/>
            </a:pP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Quelle est la finalité de la transmission des données demandées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lvl="0" indent="0">
              <a:buNone/>
            </a:pP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Quelles sont précisément les données personnelles dont vous souhaitez la communication (afin de s’assurer que leur collecte est en adéquation avec la finalité de la transmission)?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lvl="0" indent="0">
              <a:buNone/>
            </a:pPr>
            <a:r>
              <a:rPr lang="fr-FR" sz="1800" dirty="0">
                <a:effectLst/>
                <a:latin typeface="Calibri Light" panose="020F0302020204030204" pitchFamily="34" charset="0"/>
                <a:ea typeface="Times New Roman" panose="02020603050405020304" pitchFamily="18" charset="0"/>
                <a:cs typeface="Calibri Light" panose="020F0302020204030204" pitchFamily="34" charset="0"/>
              </a:rPr>
              <a:t>Quelles sont les mesures de sécurité mise en place pour l'envoi de ces données et leur traitement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Nous restons à votre disposition pour toute question complémentaire,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r>
              <a:rPr lang="fr-FR" sz="18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a:t>
            </a:r>
            <a:endParaRPr lang="fr-FR" sz="1800" dirty="0">
              <a:effectLst/>
              <a:latin typeface="Calibri Light" panose="020F0302020204030204" pitchFamily="34" charset="0"/>
              <a:ea typeface="Calibri" panose="020F0502020204030204" pitchFamily="34" charset="0"/>
              <a:cs typeface="Calibri Light" panose="020F0302020204030204" pitchFamily="34" charset="0"/>
            </a:endParaRPr>
          </a:p>
        </p:txBody>
      </p:sp>
      <p:pic>
        <p:nvPicPr>
          <p:cNvPr id="4" name="Picture 2" descr="C:\Users\katya.benmansour\Desktop\logo_federation_201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75512" y="6140655"/>
            <a:ext cx="987625" cy="697906"/>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5"/>
          <p:cNvSpPr>
            <a:spLocks noGrp="1"/>
          </p:cNvSpPr>
          <p:nvPr>
            <p:ph type="sldNum" sz="quarter" idx="12"/>
          </p:nvPr>
        </p:nvSpPr>
        <p:spPr/>
        <p:txBody>
          <a:bodyPr/>
          <a:lstStyle/>
          <a:p>
            <a:fld id="{CF4668DC-857F-487D-BFFA-8C0CA5037977}" type="slidenum">
              <a:rPr lang="fr-BE" sz="1400" b="1" smtClean="0">
                <a:solidFill>
                  <a:prstClr val="black">
                    <a:tint val="75000"/>
                  </a:prstClr>
                </a:solidFill>
              </a:rPr>
              <a:pPr/>
              <a:t>11</a:t>
            </a:fld>
            <a:endParaRPr lang="fr-BE" sz="1400" b="1" dirty="0">
              <a:solidFill>
                <a:prstClr val="black">
                  <a:tint val="75000"/>
                </a:prstClr>
              </a:solidFill>
            </a:endParaRPr>
          </a:p>
        </p:txBody>
      </p:sp>
    </p:spTree>
    <p:extLst>
      <p:ext uri="{BB962C8B-B14F-4D97-AF65-F5344CB8AC3E}">
        <p14:creationId xmlns:p14="http://schemas.microsoft.com/office/powerpoint/2010/main" val="1709385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74126"/>
          </a:xfrm>
          <a:solidFill>
            <a:srgbClr val="00786E"/>
          </a:solidFill>
          <a:ln>
            <a:noFill/>
          </a:ln>
        </p:spPr>
        <p:txBody>
          <a:bodyPr>
            <a:noAutofit/>
          </a:bodyPr>
          <a:lstStyle/>
          <a:p>
            <a:r>
              <a:rPr lang="fr-FR" sz="2400" dirty="0">
                <a:solidFill>
                  <a:schemeClr val="bg1"/>
                </a:solidFill>
                <a:latin typeface="Calibri Light" panose="020F0302020204030204" pitchFamily="34" charset="0"/>
                <a:cs typeface="Calibri Light" panose="020F0302020204030204" pitchFamily="34" charset="0"/>
              </a:rPr>
              <a:t>Annexe 2: Les liens utiles vers les outils de la CNIL (1/2)</a:t>
            </a:r>
            <a:endParaRPr lang="fr-FR" sz="2400" dirty="0"/>
          </a:p>
        </p:txBody>
      </p:sp>
      <p:sp>
        <p:nvSpPr>
          <p:cNvPr id="3" name="Espace réservé du contenu 2"/>
          <p:cNvSpPr>
            <a:spLocks noGrp="1"/>
          </p:cNvSpPr>
          <p:nvPr>
            <p:ph idx="1"/>
          </p:nvPr>
        </p:nvSpPr>
        <p:spPr>
          <a:xfrm>
            <a:off x="1970" y="866680"/>
            <a:ext cx="9142030" cy="5489670"/>
          </a:xfrm>
        </p:spPr>
        <p:txBody>
          <a:bodyPr numCol="2">
            <a:normAutofit fontScale="40000" lnSpcReduction="20000"/>
          </a:bodyPr>
          <a:lstStyle/>
          <a:p>
            <a:pPr algn="just">
              <a:lnSpc>
                <a:spcPct val="115000"/>
              </a:lnSpc>
              <a:spcAft>
                <a:spcPts val="1000"/>
              </a:spcAft>
              <a:buFont typeface="Wingdings" panose="05000000000000000000" pitchFamily="2" charset="2"/>
              <a:buChar char="Ø"/>
            </a:pPr>
            <a:r>
              <a:rPr lang="fr-FR" sz="4000" b="1" dirty="0">
                <a:effectLst/>
                <a:latin typeface="+mj-lt"/>
                <a:ea typeface="Calibri" panose="020F0502020204030204" pitchFamily="34" charset="0"/>
                <a:cs typeface="Calibri Light" panose="020F0302020204030204" pitchFamily="34" charset="0"/>
              </a:rPr>
              <a:t>UNE FORMATION POUR TOUS</a:t>
            </a:r>
            <a:endParaRPr lang="fr-FR" sz="4000" dirty="0">
              <a:effectLst/>
              <a:latin typeface="+mj-lt"/>
              <a:ea typeface="Calibri" panose="020F0502020204030204" pitchFamily="34" charset="0"/>
              <a:cs typeface="Calibri Light" panose="020F0302020204030204" pitchFamily="34" charset="0"/>
            </a:endParaRPr>
          </a:p>
          <a:p>
            <a:pPr marL="742950" lvl="1" indent="-285750" algn="just">
              <a:lnSpc>
                <a:spcPct val="115000"/>
              </a:lnSpc>
              <a:spcAft>
                <a:spcPts val="1000"/>
              </a:spcAft>
              <a:buFont typeface="Arial" panose="020B0604020202020204" pitchFamily="34" charset="0"/>
              <a:buChar char="•"/>
              <a:tabLst>
                <a:tab pos="914400" algn="l"/>
              </a:tabLst>
            </a:pPr>
            <a:r>
              <a:rPr lang="fr-FR" sz="35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MOOC l’atelier RGPD  </a:t>
            </a:r>
            <a:r>
              <a:rPr lang="fr-FR" sz="35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 </a:t>
            </a:r>
          </a:p>
          <a:p>
            <a:pPr marL="342900" lvl="1" indent="-342900" algn="just">
              <a:lnSpc>
                <a:spcPct val="115000"/>
              </a:lnSpc>
              <a:spcAft>
                <a:spcPts val="1000"/>
              </a:spcAft>
              <a:buFont typeface="Wingdings" panose="05000000000000000000" pitchFamily="2" charset="2"/>
              <a:buChar char="Ø"/>
              <a:tabLst>
                <a:tab pos="914400" algn="l"/>
              </a:tabLst>
            </a:pPr>
            <a:r>
              <a:rPr lang="fr-FR" sz="4000" b="1" dirty="0">
                <a:latin typeface="+mj-lt"/>
                <a:cs typeface="Calibri Light" panose="020F0302020204030204" pitchFamily="34" charset="0"/>
              </a:rPr>
              <a:t>OUTILS GENERAUX DE MISE EN CONFORMITE</a:t>
            </a:r>
          </a:p>
          <a:p>
            <a:pPr marL="685800" lvl="1" indent="-457200" algn="just">
              <a:lnSpc>
                <a:spcPct val="115000"/>
              </a:lnSpc>
              <a:spcAft>
                <a:spcPts val="1000"/>
              </a:spcAft>
              <a:buFont typeface="Wingdings" panose="05000000000000000000" pitchFamily="2" charset="2"/>
              <a:buChar char="§"/>
              <a:tabLst>
                <a:tab pos="914400" algn="l"/>
              </a:tabLst>
            </a:pPr>
            <a:r>
              <a:rPr lang="fr-FR" sz="4000" b="1" dirty="0">
                <a:latin typeface="Calibri" panose="020F0502020204030204" pitchFamily="34" charset="0"/>
                <a:cs typeface="Calibri" panose="020F0502020204030204" pitchFamily="34" charset="0"/>
              </a:rPr>
              <a:t>Démarche de la mise en conformité </a:t>
            </a:r>
          </a:p>
          <a:p>
            <a:pPr lvl="1"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Un guide pratique de sensibilisation au RGPD (qui vaut aussi pour les associations) </a:t>
            </a:r>
            <a:endParaRPr lang="fr-FR" sz="35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4 étapes pour commencer sa mise en conformité </a:t>
            </a:r>
            <a:r>
              <a:rPr lang="fr-FR" sz="35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35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6 étapes pour aller plus loin</a:t>
            </a:r>
            <a:r>
              <a:rPr lang="fr-FR" sz="35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3500" u="sng"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685800" indent="-457200" algn="just">
              <a:lnSpc>
                <a:spcPct val="115000"/>
              </a:lnSpc>
              <a:spcAft>
                <a:spcPts val="1000"/>
              </a:spcAft>
              <a:buFont typeface="Wingdings" panose="05000000000000000000" pitchFamily="2" charset="2"/>
              <a:buChar char="§"/>
            </a:pPr>
            <a:r>
              <a:rPr lang="fr-FR" sz="4000" b="1" dirty="0">
                <a:effectLst/>
                <a:latin typeface="Calibri" panose="020F0502020204030204" pitchFamily="34" charset="0"/>
                <a:ea typeface="Calibri" panose="020F0502020204030204" pitchFamily="34" charset="0"/>
                <a:cs typeface="Calibri" panose="020F0502020204030204" pitchFamily="34" charset="0"/>
              </a:rPr>
              <a:t>Analyse d’impact sur la protection des données </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Outils (guides et logiciel PIA) mis en place par la CNIL pour réaliser une AIPD</a:t>
            </a:r>
            <a:r>
              <a:rPr lang="fr-FR" sz="3500" dirty="0">
                <a:solidFill>
                  <a:srgbClr val="31849B"/>
                </a:solidFill>
                <a:effectLst/>
                <a:latin typeface="Calibri" panose="020F0502020204030204" pitchFamily="34" charset="0"/>
                <a:ea typeface="Calibri" panose="020F0502020204030204" pitchFamily="34" charset="0"/>
                <a:cs typeface="Calibri" panose="020F0502020204030204" pitchFamily="34" charset="0"/>
              </a:rPr>
              <a:t> </a:t>
            </a:r>
            <a:endParaRPr lang="fr-FR" sz="35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7"/>
              </a:rPr>
              <a:t>Liste des traitements avec AIPD obligatoire</a:t>
            </a:r>
            <a:r>
              <a:rPr lang="fr-FR" sz="3500" dirty="0">
                <a:effectLst/>
                <a:latin typeface="Calibri" panose="020F0502020204030204" pitchFamily="34" charset="0"/>
                <a:ea typeface="Calibri" panose="020F0502020204030204" pitchFamily="34" charset="0"/>
                <a:cs typeface="Calibri" panose="020F0502020204030204" pitchFamily="34" charset="0"/>
              </a:rPr>
              <a:t> </a:t>
            </a:r>
            <a:endParaRPr lang="fr-FR" sz="3500" dirty="0">
              <a:effectLst/>
              <a:latin typeface="Calibri" panose="020F0502020204030204" pitchFamily="34" charset="0"/>
              <a:ea typeface="Calibri" panose="020F0502020204030204" pitchFamily="34" charset="0"/>
              <a:cs typeface="Times New Roman" panose="02020603050405020304" pitchFamily="18" charset="0"/>
            </a:endParaRPr>
          </a:p>
          <a:p>
            <a:pPr marL="564515" indent="-457200" algn="just">
              <a:lnSpc>
                <a:spcPct val="115000"/>
              </a:lnSpc>
              <a:spcAft>
                <a:spcPts val="1000"/>
              </a:spcAft>
              <a:buFont typeface="Wingdings" panose="05000000000000000000" pitchFamily="2" charset="2"/>
              <a:buChar char="§"/>
            </a:pPr>
            <a:r>
              <a:rPr lang="fr-FR" sz="4000" b="1" dirty="0">
                <a:effectLst/>
                <a:latin typeface="Calibri" panose="020F0502020204030204" pitchFamily="34" charset="0"/>
                <a:ea typeface="Calibri" panose="020F0502020204030204" pitchFamily="34" charset="0"/>
                <a:cs typeface="Calibri" panose="020F0502020204030204" pitchFamily="34" charset="0"/>
              </a:rPr>
              <a:t>Modèles (registre de traitements / mention d’information)</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1000"/>
              </a:spcAft>
              <a:buFont typeface="Arial" panose="020B0604020202020204" pitchFamily="34" charset="0"/>
              <a:buChar char="•"/>
              <a:tabLst>
                <a:tab pos="914400" algn="l"/>
              </a:tabLst>
            </a:pPr>
            <a:r>
              <a:rPr lang="fr-FR" sz="3500" u="sng" dirty="0">
                <a:solidFill>
                  <a:srgbClr val="0000FF"/>
                </a:solidFill>
                <a:latin typeface="Calibri" panose="020F0502020204030204" pitchFamily="34" charset="0"/>
                <a:ea typeface="Calibri" panose="020F0502020204030204" pitchFamily="34" charset="0"/>
                <a:cs typeface="Calibri" panose="020F0502020204030204" pitchFamily="34" charset="0"/>
              </a:rPr>
              <a:t>Registre de traitements (responsable de</a:t>
            </a:r>
            <a:r>
              <a:rPr lang="fr-FR" sz="3500" b="1" u="sng"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fr-FR" sz="3500" u="sng" dirty="0">
                <a:solidFill>
                  <a:srgbClr val="0000FF"/>
                </a:solidFill>
                <a:latin typeface="Calibri" panose="020F0502020204030204" pitchFamily="34" charset="0"/>
                <a:ea typeface="Calibri" panose="020F0502020204030204" pitchFamily="34" charset="0"/>
                <a:cs typeface="Calibri" panose="020F0502020204030204" pitchFamily="34" charset="0"/>
              </a:rPr>
              <a:t>traitement) </a:t>
            </a:r>
            <a:endParaRPr lang="fr-FR" sz="35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8"/>
              </a:rPr>
              <a:t>Exemple de mention d’informations</a:t>
            </a:r>
            <a:r>
              <a:rPr lang="fr-FR" sz="35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3500" dirty="0">
              <a:effectLst/>
              <a:latin typeface="Calibri" panose="020F0502020204030204" pitchFamily="34" charset="0"/>
              <a:ea typeface="Calibri" panose="020F0502020204030204" pitchFamily="34" charset="0"/>
              <a:cs typeface="Times New Roman" panose="02020603050405020304" pitchFamily="18" charset="0"/>
            </a:endParaRPr>
          </a:p>
          <a:p>
            <a:pPr marL="564515" indent="-457200" algn="just">
              <a:lnSpc>
                <a:spcPct val="115000"/>
              </a:lnSpc>
              <a:spcAft>
                <a:spcPts val="1000"/>
              </a:spcAft>
              <a:buFont typeface="Wingdings" panose="05000000000000000000" pitchFamily="2" charset="2"/>
              <a:buChar char="§"/>
            </a:pPr>
            <a:r>
              <a:rPr lang="fr-FR" sz="4000" b="1" dirty="0">
                <a:latin typeface="Calibri" panose="020F0502020204030204" pitchFamily="34" charset="0"/>
                <a:cs typeface="Calibri" panose="020F0502020204030204" pitchFamily="34" charset="0"/>
              </a:rPr>
              <a:t>Relations avec les tiers : </a:t>
            </a:r>
          </a:p>
          <a:p>
            <a:pPr marL="742950" lvl="1" indent="-285750"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9"/>
              </a:rPr>
              <a:t>Guide du sous-traitant</a:t>
            </a:r>
            <a:r>
              <a:rPr lang="fr-FR" sz="35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35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1000"/>
              </a:spcAft>
              <a:buFont typeface="Arial" panose="020B0604020202020204" pitchFamily="34" charset="0"/>
              <a:buChar char="•"/>
              <a:tabLst>
                <a:tab pos="914400" algn="l"/>
              </a:tabLst>
            </a:pPr>
            <a:r>
              <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10"/>
              </a:rPr>
              <a:t>Guide des tiers autorisés</a:t>
            </a:r>
            <a:endParaRPr lang="fr-FR" sz="35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fr-FR" sz="4000" b="1" dirty="0">
                <a:latin typeface="+mj-lt"/>
                <a:cs typeface="Calibri Light" panose="020F0302020204030204" pitchFamily="34" charset="0"/>
              </a:rPr>
              <a:t>SERVICES EN LIGNE</a:t>
            </a:r>
          </a:p>
          <a:p>
            <a:pPr lvl="1" algn="just">
              <a:lnSpc>
                <a:spcPct val="115000"/>
              </a:lnSpc>
              <a:spcAft>
                <a:spcPts val="1000"/>
              </a:spcAft>
              <a:buFont typeface="Wingdings" panose="05000000000000000000" pitchFamily="2" charset="2"/>
              <a:buChar char="§"/>
              <a:tabLst>
                <a:tab pos="914400" algn="l"/>
              </a:tabLst>
            </a:pPr>
            <a:r>
              <a:rPr lang="fr-FR" sz="3500" u="sng" dirty="0">
                <a:solidFill>
                  <a:srgbClr val="0000FF"/>
                </a:solidFill>
                <a:latin typeface="Calibri" panose="020F0502020204030204" pitchFamily="34" charset="0"/>
                <a:cs typeface="Calibri" panose="020F0502020204030204" pitchFamily="34" charset="0"/>
                <a:hlinkClick r:id="rId11"/>
              </a:rPr>
              <a:t>Désignation du DPO</a:t>
            </a:r>
            <a:endParaRPr lang="fr-FR" sz="3500" u="sng" dirty="0">
              <a:solidFill>
                <a:srgbClr val="0000FF"/>
              </a:solidFill>
              <a:latin typeface="Calibri" panose="020F0502020204030204" pitchFamily="34" charset="0"/>
              <a:cs typeface="Calibri" panose="020F0502020204030204" pitchFamily="34" charset="0"/>
            </a:endParaRPr>
          </a:p>
          <a:p>
            <a:pPr lvl="1" algn="just">
              <a:lnSpc>
                <a:spcPct val="115000"/>
              </a:lnSpc>
              <a:spcAft>
                <a:spcPts val="1000"/>
              </a:spcAft>
              <a:buFont typeface="Wingdings" panose="05000000000000000000" pitchFamily="2" charset="2"/>
              <a:buChar char="§"/>
              <a:tabLst>
                <a:tab pos="914400" algn="l"/>
              </a:tabLst>
            </a:pPr>
            <a:r>
              <a:rPr lang="fr-FR" sz="3500" u="sng" dirty="0">
                <a:solidFill>
                  <a:srgbClr val="0000FF"/>
                </a:solidFill>
                <a:latin typeface="Calibri" panose="020F0502020204030204" pitchFamily="34" charset="0"/>
                <a:cs typeface="Calibri" panose="020F0502020204030204" pitchFamily="34" charset="0"/>
                <a:hlinkClick r:id="rId12"/>
              </a:rPr>
              <a:t>Envoyer son analyse d’impact à la CNIL </a:t>
            </a:r>
            <a:endParaRPr lang="fr-FR" sz="3500" u="sng" dirty="0">
              <a:solidFill>
                <a:srgbClr val="0000FF"/>
              </a:solidFill>
              <a:latin typeface="Calibri" panose="020F0502020204030204" pitchFamily="34" charset="0"/>
              <a:cs typeface="Calibri" panose="020F0502020204030204" pitchFamily="34" charset="0"/>
            </a:endParaRPr>
          </a:p>
          <a:p>
            <a:pPr lvl="1" algn="just">
              <a:lnSpc>
                <a:spcPct val="115000"/>
              </a:lnSpc>
              <a:spcAft>
                <a:spcPts val="1000"/>
              </a:spcAft>
              <a:buFont typeface="Wingdings" panose="05000000000000000000" pitchFamily="2" charset="2"/>
              <a:buChar char="§"/>
              <a:tabLst>
                <a:tab pos="914400" algn="l"/>
              </a:tabLst>
            </a:pPr>
            <a:r>
              <a:rPr lang="fr-FR" sz="3500" u="sng" dirty="0">
                <a:solidFill>
                  <a:srgbClr val="0000FF"/>
                </a:solidFill>
                <a:latin typeface="Calibri" panose="020F0502020204030204" pitchFamily="34" charset="0"/>
                <a:cs typeface="Calibri" panose="020F0502020204030204" pitchFamily="34" charset="0"/>
                <a:hlinkClick r:id="rId13"/>
              </a:rPr>
              <a:t>Notifier une violation de données </a:t>
            </a:r>
            <a:endParaRPr lang="fr-FR" sz="3500" u="sng" dirty="0">
              <a:solidFill>
                <a:srgbClr val="0000FF"/>
              </a:solidFill>
              <a:latin typeface="Calibri" panose="020F0502020204030204" pitchFamily="34" charset="0"/>
              <a:cs typeface="Calibri" panose="020F0502020204030204" pitchFamily="34" charset="0"/>
            </a:endParaRPr>
          </a:p>
          <a:p>
            <a:pPr marL="0" indent="0" algn="just">
              <a:lnSpc>
                <a:spcPct val="115000"/>
              </a:lnSpc>
              <a:spcAft>
                <a:spcPts val="1000"/>
              </a:spcAft>
              <a:buNone/>
            </a:pPr>
            <a:r>
              <a:rPr lang="fr-FR" sz="2400" b="1" dirty="0">
                <a:solidFill>
                  <a:srgbClr val="FFC000"/>
                </a:solidFill>
                <a:effectLst/>
                <a:latin typeface="Calibri" panose="020F0502020204030204" pitchFamily="34" charset="0"/>
                <a:ea typeface="Calibri" panose="020F0502020204030204" pitchFamily="34" charset="0"/>
                <a:cs typeface="Calibri" panose="020F0502020204030204" pitchFamily="34" charset="0"/>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1714500" lvl="4" indent="0">
              <a:buNone/>
            </a:pPr>
            <a:endParaRPr lang="fr-FR" sz="2400" dirty="0">
              <a:solidFill>
                <a:srgbClr val="92D050"/>
              </a:solidFill>
              <a:latin typeface="Calibri Light" panose="020F0302020204030204" pitchFamily="34" charset="0"/>
              <a:cs typeface="Calibri Light" panose="020F0302020204030204" pitchFamily="34" charset="0"/>
            </a:endParaRPr>
          </a:p>
          <a:p>
            <a:endParaRPr lang="fr-FR" sz="1600" b="1" dirty="0">
              <a:solidFill>
                <a:srgbClr val="92D050"/>
              </a:solidFill>
              <a:latin typeface="Calibri Light" panose="020F0302020204030204" pitchFamily="34" charset="0"/>
              <a:cs typeface="Calibri Light" panose="020F0302020204030204" pitchFamily="34" charset="0"/>
            </a:endParaRPr>
          </a:p>
        </p:txBody>
      </p:sp>
      <p:pic>
        <p:nvPicPr>
          <p:cNvPr id="4" name="Picture 2" descr="C:\Users\katya.benmansour\Desktop\logo_federation_2017.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475512" y="6140655"/>
            <a:ext cx="987625" cy="697906"/>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numéro de diapositive 5"/>
          <p:cNvSpPr>
            <a:spLocks noGrp="1"/>
          </p:cNvSpPr>
          <p:nvPr>
            <p:ph type="sldNum" sz="quarter" idx="12"/>
          </p:nvPr>
        </p:nvSpPr>
        <p:spPr/>
        <p:txBody>
          <a:bodyPr/>
          <a:lstStyle/>
          <a:p>
            <a:fld id="{CF4668DC-857F-487D-BFFA-8C0CA5037977}" type="slidenum">
              <a:rPr lang="fr-BE" sz="1400" b="1" smtClean="0">
                <a:solidFill>
                  <a:prstClr val="black">
                    <a:tint val="75000"/>
                  </a:prstClr>
                </a:solidFill>
              </a:rPr>
              <a:pPr/>
              <a:t>12</a:t>
            </a:fld>
            <a:endParaRPr lang="fr-BE" sz="1400" b="1" dirty="0">
              <a:solidFill>
                <a:prstClr val="black">
                  <a:tint val="75000"/>
                </a:prstClr>
              </a:solidFill>
            </a:endParaRPr>
          </a:p>
        </p:txBody>
      </p:sp>
    </p:spTree>
    <p:extLst>
      <p:ext uri="{BB962C8B-B14F-4D97-AF65-F5344CB8AC3E}">
        <p14:creationId xmlns:p14="http://schemas.microsoft.com/office/powerpoint/2010/main" val="167095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8720"/>
          </a:xfrm>
          <a:solidFill>
            <a:srgbClr val="00786E"/>
          </a:solidFill>
          <a:ln>
            <a:noFill/>
          </a:ln>
        </p:spPr>
        <p:txBody>
          <a:bodyPr>
            <a:noAutofit/>
          </a:bodyPr>
          <a:lstStyle/>
          <a:p>
            <a:r>
              <a:rPr lang="fr-FR" sz="2400" dirty="0">
                <a:solidFill>
                  <a:schemeClr val="bg1"/>
                </a:solidFill>
                <a:latin typeface="Calibri Light" panose="020F0302020204030204" pitchFamily="34" charset="0"/>
                <a:cs typeface="Calibri Light" panose="020F0302020204030204" pitchFamily="34" charset="0"/>
              </a:rPr>
              <a:t>Annexe 2: les liens utiles vers les outils de la CNIL (2/2)</a:t>
            </a:r>
            <a:endParaRPr lang="fr-FR" sz="2400" dirty="0">
              <a:latin typeface="Calibri Light" panose="020F0302020204030204" pitchFamily="34" charset="0"/>
              <a:cs typeface="Calibri Light" panose="020F0302020204030204" pitchFamily="34" charset="0"/>
            </a:endParaRPr>
          </a:p>
        </p:txBody>
      </p:sp>
      <p:sp>
        <p:nvSpPr>
          <p:cNvPr id="3" name="Espace réservé du contenu 2"/>
          <p:cNvSpPr>
            <a:spLocks noGrp="1"/>
          </p:cNvSpPr>
          <p:nvPr>
            <p:ph idx="1"/>
          </p:nvPr>
        </p:nvSpPr>
        <p:spPr>
          <a:xfrm>
            <a:off x="107504" y="1166018"/>
            <a:ext cx="8928992" cy="5503342"/>
          </a:xfrm>
        </p:spPr>
        <p:txBody>
          <a:bodyPr>
            <a:normAutofit/>
          </a:bodyPr>
          <a:lstStyle/>
          <a:p>
            <a:pPr algn="just">
              <a:lnSpc>
                <a:spcPct val="115000"/>
              </a:lnSpc>
              <a:spcAft>
                <a:spcPts val="1000"/>
              </a:spcAft>
              <a:buFont typeface="Wingdings" panose="05000000000000000000" pitchFamily="2" charset="2"/>
              <a:buChar char="Ø"/>
            </a:pPr>
            <a:r>
              <a:rPr lang="fr-FR" sz="1700" b="1" dirty="0">
                <a:effectLst/>
                <a:latin typeface="+mj-lt"/>
                <a:ea typeface="Calibri" panose="020F0502020204030204" pitchFamily="34" charset="0"/>
                <a:cs typeface="Calibri Light" panose="020F0302020204030204" pitchFamily="34" charset="0"/>
              </a:rPr>
              <a:t>OUTILS DU SECTEUR SOCIAL ET MEDICO-SOCIAL</a:t>
            </a:r>
          </a:p>
          <a:p>
            <a:pPr algn="just">
              <a:lnSpc>
                <a:spcPct val="115000"/>
              </a:lnSpc>
              <a:spcAft>
                <a:spcPts val="1000"/>
              </a:spcAft>
              <a:buFont typeface="Wingdings" panose="05000000000000000000" pitchFamily="2" charset="2"/>
              <a:buChar char="§"/>
            </a:pPr>
            <a:r>
              <a:rPr lang="fr-FR" sz="1700" b="1" dirty="0">
                <a:effectLst/>
                <a:latin typeface="+mj-lt"/>
                <a:ea typeface="Calibri" panose="020F0502020204030204" pitchFamily="34" charset="0"/>
                <a:cs typeface="Calibri Light" panose="020F0302020204030204" pitchFamily="34" charset="0"/>
              </a:rPr>
              <a:t>Outils généraux</a:t>
            </a:r>
          </a:p>
          <a:p>
            <a:pPr indent="449580" algn="just">
              <a:lnSpc>
                <a:spcPct val="115000"/>
              </a:lnSpc>
              <a:spcAft>
                <a:spcPts val="1000"/>
              </a:spcAft>
            </a:pPr>
            <a:r>
              <a:rPr lang="fr-FR" sz="1400" u="sng" dirty="0">
                <a:solidFill>
                  <a:srgbClr val="0000FF"/>
                </a:solidFill>
                <a:effectLst/>
                <a:latin typeface="+mj-lt"/>
                <a:ea typeface="Calibri" panose="020F0502020204030204" pitchFamily="34" charset="0"/>
                <a:cs typeface="Calibri Light" panose="020F0302020204030204" pitchFamily="34" charset="0"/>
                <a:hlinkClick r:id="rId2"/>
              </a:rPr>
              <a:t>Référentiel pour le secteur social et médico-social</a:t>
            </a:r>
            <a:endParaRPr lang="fr-FR" sz="1400" dirty="0">
              <a:effectLst/>
              <a:latin typeface="+mj-lt"/>
              <a:ea typeface="Calibri" panose="020F0502020204030204" pitchFamily="34" charset="0"/>
              <a:cs typeface="Calibri Light" panose="020F0302020204030204" pitchFamily="34" charset="0"/>
            </a:endParaRPr>
          </a:p>
          <a:p>
            <a:pPr indent="449580" algn="just">
              <a:lnSpc>
                <a:spcPct val="115000"/>
              </a:lnSpc>
              <a:spcAft>
                <a:spcPts val="1000"/>
              </a:spcAft>
            </a:pPr>
            <a:r>
              <a:rPr lang="fr-FR" sz="1400" u="sng" dirty="0">
                <a:solidFill>
                  <a:srgbClr val="0000FF"/>
                </a:solidFill>
                <a:effectLst/>
                <a:latin typeface="+mj-lt"/>
                <a:ea typeface="Times New Roman" panose="02020603050405020304" pitchFamily="18" charset="0"/>
                <a:cs typeface="Calibri Light" panose="020F0302020204030204" pitchFamily="34" charset="0"/>
                <a:hlinkClick r:id="rId3"/>
              </a:rPr>
              <a:t>La FAQ relative au Référentiel pour le secteur social et médico-social </a:t>
            </a:r>
            <a:endParaRPr lang="fr-FR" sz="1400" dirty="0">
              <a:effectLst/>
              <a:latin typeface="+mj-lt"/>
              <a:ea typeface="Calibri" panose="020F0502020204030204" pitchFamily="34" charset="0"/>
              <a:cs typeface="Calibri Light" panose="020F0302020204030204" pitchFamily="34" charset="0"/>
            </a:endParaRPr>
          </a:p>
          <a:p>
            <a:pPr indent="449580" algn="just">
              <a:lnSpc>
                <a:spcPct val="115000"/>
              </a:lnSpc>
              <a:spcAft>
                <a:spcPts val="1000"/>
              </a:spcAft>
            </a:pPr>
            <a:r>
              <a:rPr lang="fr-FR" sz="1400" u="sng" dirty="0">
                <a:solidFill>
                  <a:srgbClr val="0000FF"/>
                </a:solidFill>
                <a:effectLst/>
                <a:latin typeface="+mj-lt"/>
                <a:ea typeface="Times New Roman" panose="02020603050405020304" pitchFamily="18" charset="0"/>
                <a:cs typeface="Calibri Light" panose="020F0302020204030204" pitchFamily="34" charset="0"/>
                <a:hlinkClick r:id="rId4"/>
              </a:rPr>
              <a:t>Les grandes notions dans le secteur social</a:t>
            </a:r>
            <a:endParaRPr lang="fr-FR" sz="1400" dirty="0">
              <a:effectLst/>
              <a:latin typeface="+mj-lt"/>
              <a:ea typeface="Calibri" panose="020F0502020204030204" pitchFamily="34" charset="0"/>
              <a:cs typeface="Calibri Light" panose="020F0302020204030204" pitchFamily="34" charset="0"/>
            </a:endParaRPr>
          </a:p>
          <a:p>
            <a:pPr indent="449580" algn="just">
              <a:lnSpc>
                <a:spcPct val="115000"/>
              </a:lnSpc>
              <a:spcAft>
                <a:spcPts val="1000"/>
              </a:spcAft>
            </a:pPr>
            <a:r>
              <a:rPr lang="fr-FR" sz="1400" u="sng" dirty="0">
                <a:solidFill>
                  <a:srgbClr val="0000FF"/>
                </a:solidFill>
                <a:effectLst/>
                <a:latin typeface="+mj-lt"/>
                <a:ea typeface="Calibri" panose="020F0502020204030204" pitchFamily="34" charset="0"/>
                <a:cs typeface="Calibri Light" panose="020F0302020204030204" pitchFamily="34" charset="0"/>
                <a:hlinkClick r:id="rId5"/>
              </a:rPr>
              <a:t>Décret cadre NIR (numéro de sécurité sociale) dans le secteur social</a:t>
            </a:r>
            <a:endParaRPr lang="fr-FR" sz="1400" dirty="0">
              <a:effectLst/>
              <a:latin typeface="+mj-lt"/>
              <a:ea typeface="Calibri" panose="020F0502020204030204" pitchFamily="34" charset="0"/>
              <a:cs typeface="Calibri Light" panose="020F0302020204030204" pitchFamily="34" charset="0"/>
            </a:endParaRPr>
          </a:p>
          <a:p>
            <a:pPr lvl="0" algn="just">
              <a:lnSpc>
                <a:spcPct val="115000"/>
              </a:lnSpc>
              <a:spcAft>
                <a:spcPts val="1000"/>
              </a:spcAft>
              <a:buFont typeface="Wingdings" panose="05000000000000000000" pitchFamily="2" charset="2"/>
              <a:buChar char="§"/>
              <a:tabLst>
                <a:tab pos="457200" algn="l"/>
              </a:tabLst>
            </a:pPr>
            <a:r>
              <a:rPr lang="fr-FR" sz="1700" b="1" dirty="0">
                <a:effectLst/>
                <a:latin typeface="+mj-lt"/>
                <a:ea typeface="Calibri" panose="020F0502020204030204" pitchFamily="34" charset="0"/>
                <a:cs typeface="Calibri Light" panose="020F0302020204030204" pitchFamily="34" charset="0"/>
              </a:rPr>
              <a:t>Outils relatifs à la protection </a:t>
            </a:r>
            <a:r>
              <a:rPr lang="fr-FR" sz="1700" b="1" dirty="0">
                <a:latin typeface="+mj-lt"/>
                <a:ea typeface="Calibri" panose="020F0502020204030204" pitchFamily="34" charset="0"/>
                <a:cs typeface="Calibri Light" panose="020F0302020204030204" pitchFamily="34" charset="0"/>
              </a:rPr>
              <a:t>d</a:t>
            </a:r>
            <a:r>
              <a:rPr lang="fr-FR" sz="1700" b="1" dirty="0">
                <a:effectLst/>
                <a:latin typeface="+mj-lt"/>
                <a:ea typeface="Calibri" panose="020F0502020204030204" pitchFamily="34" charset="0"/>
                <a:cs typeface="Calibri Light" panose="020F0302020204030204" pitchFamily="34" charset="0"/>
              </a:rPr>
              <a:t>es données des personnes accompagnées </a:t>
            </a:r>
            <a:endParaRPr lang="fr-FR" sz="1700" dirty="0">
              <a:effectLst/>
              <a:latin typeface="+mj-lt"/>
              <a:ea typeface="Calibri" panose="020F0502020204030204" pitchFamily="34" charset="0"/>
              <a:cs typeface="Calibri Light" panose="020F0302020204030204" pitchFamily="34" charset="0"/>
            </a:endParaRPr>
          </a:p>
          <a:p>
            <a:pPr indent="449580" algn="just">
              <a:lnSpc>
                <a:spcPct val="115000"/>
              </a:lnSpc>
              <a:spcAft>
                <a:spcPts val="1000"/>
              </a:spcAft>
            </a:pPr>
            <a:r>
              <a:rPr lang="fr-FR" sz="1400" u="sng" dirty="0">
                <a:solidFill>
                  <a:srgbClr val="0000FF"/>
                </a:solidFill>
                <a:latin typeface="+mj-lt"/>
                <a:cs typeface="Calibri Light" panose="020F0302020204030204" pitchFamily="34" charset="0"/>
                <a:hlinkClick r:id="rId6">
                  <a:extLst>
                    <a:ext uri="{A12FA001-AC4F-418D-AE19-62706E023703}">
                      <ahyp:hlinkClr xmlns:ahyp="http://schemas.microsoft.com/office/drawing/2018/hyperlinkcolor" val="tx"/>
                    </a:ext>
                  </a:extLst>
                </a:hlinkClick>
              </a:rPr>
              <a:t>Kit d’information pour les travailleurs sociaux</a:t>
            </a:r>
            <a:r>
              <a:rPr lang="fr-FR" sz="1400" u="sng" dirty="0">
                <a:solidFill>
                  <a:srgbClr val="0000FF"/>
                </a:solidFill>
                <a:latin typeface="+mj-lt"/>
                <a:cs typeface="Calibri Light" panose="020F0302020204030204" pitchFamily="34" charset="0"/>
              </a:rPr>
              <a:t> </a:t>
            </a:r>
          </a:p>
          <a:p>
            <a:pPr indent="449580" algn="just">
              <a:lnSpc>
                <a:spcPct val="115000"/>
              </a:lnSpc>
              <a:spcAft>
                <a:spcPts val="1000"/>
              </a:spcAft>
            </a:pPr>
            <a:r>
              <a:rPr lang="fr-FR" sz="1400" u="sng" dirty="0">
                <a:solidFill>
                  <a:srgbClr val="0000FF"/>
                </a:solidFill>
                <a:latin typeface="+mj-lt"/>
                <a:cs typeface="Calibri Light" panose="020F0302020204030204" pitchFamily="34" charset="0"/>
                <a:hlinkClick r:id="rId7">
                  <a:extLst>
                    <a:ext uri="{A12FA001-AC4F-418D-AE19-62706E023703}">
                      <ahyp:hlinkClr xmlns:ahyp="http://schemas.microsoft.com/office/drawing/2018/hyperlinkcolor" val="tx"/>
                    </a:ext>
                  </a:extLst>
                </a:hlinkClick>
              </a:rPr>
              <a:t>Protéger les données de vos usagers</a:t>
            </a:r>
            <a:r>
              <a:rPr lang="fr-FR" sz="1400" u="sng" dirty="0">
                <a:solidFill>
                  <a:srgbClr val="0000FF"/>
                </a:solidFill>
                <a:latin typeface="+mj-lt"/>
                <a:cs typeface="Calibri Light" panose="020F0302020204030204" pitchFamily="34" charset="0"/>
              </a:rPr>
              <a:t> </a:t>
            </a:r>
          </a:p>
          <a:p>
            <a:pPr indent="449580" algn="just">
              <a:lnSpc>
                <a:spcPct val="115000"/>
              </a:lnSpc>
              <a:spcAft>
                <a:spcPts val="1000"/>
              </a:spcAft>
            </a:pPr>
            <a:r>
              <a:rPr lang="fr-FR" sz="1400" u="sng" dirty="0">
                <a:solidFill>
                  <a:srgbClr val="0000FF"/>
                </a:solidFill>
                <a:latin typeface="+mj-lt"/>
                <a:cs typeface="Calibri Light" panose="020F0302020204030204" pitchFamily="34" charset="0"/>
                <a:hlinkClick r:id="rId8">
                  <a:extLst>
                    <a:ext uri="{A12FA001-AC4F-418D-AE19-62706E023703}">
                      <ahyp:hlinkClr xmlns:ahyp="http://schemas.microsoft.com/office/drawing/2018/hyperlinkcolor" val="tx"/>
                    </a:ext>
                  </a:extLst>
                </a:hlinkClick>
              </a:rPr>
              <a:t>12 conseils pour utiliser un ordinateur public en toute sécurité</a:t>
            </a:r>
            <a:endParaRPr lang="fr-FR" sz="1400" u="sng" dirty="0">
              <a:solidFill>
                <a:srgbClr val="0000FF"/>
              </a:solidFill>
              <a:latin typeface="+mj-lt"/>
              <a:cs typeface="Calibri Light" panose="020F0302020204030204" pitchFamily="34" charset="0"/>
            </a:endParaRPr>
          </a:p>
          <a:p>
            <a:pPr indent="449580" algn="just">
              <a:lnSpc>
                <a:spcPct val="115000"/>
              </a:lnSpc>
              <a:spcAft>
                <a:spcPts val="1000"/>
              </a:spcAft>
            </a:pPr>
            <a:r>
              <a:rPr lang="fr-FR" sz="1400" u="sng" dirty="0">
                <a:solidFill>
                  <a:srgbClr val="0000FF"/>
                </a:solidFill>
                <a:latin typeface="+mj-lt"/>
                <a:cs typeface="Calibri Light" panose="020F0302020204030204" pitchFamily="34" charset="0"/>
                <a:hlinkClick r:id="rId9">
                  <a:extLst>
                    <a:ext uri="{A12FA001-AC4F-418D-AE19-62706E023703}">
                      <ahyp:hlinkClr xmlns:ahyp="http://schemas.microsoft.com/office/drawing/2018/hyperlinkcolor" val="tx"/>
                    </a:ext>
                  </a:extLst>
                </a:hlinkClick>
              </a:rPr>
              <a:t>Quiz « les Incollables » sur la protection des données à destination des jeunes</a:t>
            </a:r>
            <a:endParaRPr lang="fr-FR" sz="1400" u="sng" dirty="0">
              <a:solidFill>
                <a:srgbClr val="0000FF"/>
              </a:solidFill>
              <a:latin typeface="+mj-lt"/>
              <a:cs typeface="Calibri Light" panose="020F0302020204030204" pitchFamily="34" charset="0"/>
            </a:endParaRPr>
          </a:p>
          <a:p>
            <a:endParaRPr lang="fr-FR" sz="20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solidFill>
                  <a:prstClr val="black">
                    <a:tint val="75000"/>
                  </a:prstClr>
                </a:solidFill>
              </a:rPr>
              <a:pPr/>
              <a:t>13</a:t>
            </a:fld>
            <a:endParaRPr lang="fr-BE">
              <a:solidFill>
                <a:prstClr val="black">
                  <a:tint val="75000"/>
                </a:prstClr>
              </a:solidFill>
            </a:endParaRPr>
          </a:p>
        </p:txBody>
      </p:sp>
      <p:pic>
        <p:nvPicPr>
          <p:cNvPr id="5" name="Picture 2" descr="C:\Users\katya.benmansour\Desktop\logo_federation_2017.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596336" y="6312819"/>
            <a:ext cx="771500" cy="545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493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6502" y="2276872"/>
            <a:ext cx="8779130" cy="1615486"/>
          </a:xfrm>
          <a:solidFill>
            <a:schemeClr val="accent5">
              <a:lumMod val="50000"/>
            </a:schemeClr>
          </a:solidFill>
        </p:spPr>
      </p:pic>
      <p:sp>
        <p:nvSpPr>
          <p:cNvPr id="4" name="Espace réservé du numéro de diapositive 3"/>
          <p:cNvSpPr>
            <a:spLocks noGrp="1"/>
          </p:cNvSpPr>
          <p:nvPr>
            <p:ph type="sldNum" sz="quarter" idx="12"/>
          </p:nvPr>
        </p:nvSpPr>
        <p:spPr/>
        <p:txBody>
          <a:bodyPr/>
          <a:lstStyle/>
          <a:p>
            <a:fld id="{CF4668DC-857F-487D-BFFA-8C0CA5037977}" type="slidenum">
              <a:rPr lang="fr-BE" smtClean="0">
                <a:solidFill>
                  <a:prstClr val="black">
                    <a:tint val="75000"/>
                  </a:prstClr>
                </a:solidFill>
              </a:rPr>
              <a:pPr/>
              <a:t>14</a:t>
            </a:fld>
            <a:endParaRPr lang="fr-BE">
              <a:solidFill>
                <a:prstClr val="black">
                  <a:tint val="75000"/>
                </a:prstClr>
              </a:solidFill>
            </a:endParaRPr>
          </a:p>
        </p:txBody>
      </p:sp>
      <p:sp>
        <p:nvSpPr>
          <p:cNvPr id="7" name="ZoneTexte 6"/>
          <p:cNvSpPr txBox="1"/>
          <p:nvPr/>
        </p:nvSpPr>
        <p:spPr>
          <a:xfrm>
            <a:off x="1691680" y="5013176"/>
            <a:ext cx="6336704" cy="523220"/>
          </a:xfrm>
          <a:prstGeom prst="rect">
            <a:avLst/>
          </a:prstGeom>
          <a:noFill/>
        </p:spPr>
        <p:txBody>
          <a:bodyPr wrap="square" rtlCol="0">
            <a:spAutoFit/>
          </a:bodyPr>
          <a:lstStyle/>
          <a:p>
            <a:r>
              <a:rPr lang="fr-FR" sz="2800" b="1" dirty="0">
                <a:solidFill>
                  <a:schemeClr val="bg1"/>
                </a:solidFill>
                <a:latin typeface="Calibri Light" panose="020F0302020204030204" pitchFamily="34" charset="0"/>
                <a:cs typeface="Calibri Light" panose="020F0302020204030204" pitchFamily="34" charset="0"/>
              </a:rPr>
              <a:t>https://www.federationsolidarite.org/</a:t>
            </a:r>
          </a:p>
        </p:txBody>
      </p:sp>
    </p:spTree>
    <p:extLst>
      <p:ext uri="{BB962C8B-B14F-4D97-AF65-F5344CB8AC3E}">
        <p14:creationId xmlns:p14="http://schemas.microsoft.com/office/powerpoint/2010/main" val="3415748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351235" y="398142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sz="1350" dirty="0">
              <a:solidFill>
                <a:prstClr val="black"/>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2</a:t>
            </a:fld>
            <a:endParaRPr lang="fr-BE"/>
          </a:p>
        </p:txBody>
      </p:sp>
      <p:sp>
        <p:nvSpPr>
          <p:cNvPr id="5" name="Rectangle 4">
            <a:extLst>
              <a:ext uri="{FF2B5EF4-FFF2-40B4-BE49-F238E27FC236}">
                <a16:creationId xmlns:a16="http://schemas.microsoft.com/office/drawing/2014/main" id="{4F8FC685-4033-4913-8FBA-566871417CF6}"/>
              </a:ext>
            </a:extLst>
          </p:cNvPr>
          <p:cNvSpPr/>
          <p:nvPr/>
        </p:nvSpPr>
        <p:spPr>
          <a:xfrm>
            <a:off x="446139" y="1712095"/>
            <a:ext cx="7866247" cy="10664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00" i="1" dirty="0">
              <a:solidFill>
                <a:srgbClr val="92D050"/>
              </a:solidFill>
              <a:latin typeface="Calibri Light" panose="020F0302020204030204" pitchFamily="34" charset="0"/>
              <a:cs typeface="Calibri Light" panose="020F0302020204030204" pitchFamily="34" charset="0"/>
            </a:endParaRPr>
          </a:p>
        </p:txBody>
      </p:sp>
      <p:sp>
        <p:nvSpPr>
          <p:cNvPr id="3" name="ZoneTexte 2">
            <a:extLst>
              <a:ext uri="{FF2B5EF4-FFF2-40B4-BE49-F238E27FC236}">
                <a16:creationId xmlns:a16="http://schemas.microsoft.com/office/drawing/2014/main" id="{61CD061F-6990-5BF0-7937-59DE03ED8E40}"/>
              </a:ext>
            </a:extLst>
          </p:cNvPr>
          <p:cNvSpPr txBox="1"/>
          <p:nvPr/>
        </p:nvSpPr>
        <p:spPr>
          <a:xfrm>
            <a:off x="2173417" y="2632639"/>
            <a:ext cx="5313233" cy="923330"/>
          </a:xfrm>
          <a:prstGeom prst="rect">
            <a:avLst/>
          </a:prstGeom>
          <a:noFill/>
        </p:spPr>
        <p:txBody>
          <a:bodyPr wrap="square" rtlCol="0">
            <a:spAutoFit/>
          </a:bodyPr>
          <a:lstStyle/>
          <a:p>
            <a:pPr algn="ctr"/>
            <a:r>
              <a:rPr lang="fr-FR" sz="2700" b="1" i="1" dirty="0">
                <a:solidFill>
                  <a:srgbClr val="215968"/>
                </a:solidFill>
              </a:rPr>
              <a:t>Echanges de données : cadre juridique</a:t>
            </a:r>
          </a:p>
        </p:txBody>
      </p:sp>
      <p:sp>
        <p:nvSpPr>
          <p:cNvPr id="8" name="Rectangle 2">
            <a:extLst>
              <a:ext uri="{FF2B5EF4-FFF2-40B4-BE49-F238E27FC236}">
                <a16:creationId xmlns:a16="http://schemas.microsoft.com/office/drawing/2014/main" id="{B3A87925-C7F5-688D-8179-5916F7FBCCBF}"/>
              </a:ext>
            </a:extLst>
          </p:cNvPr>
          <p:cNvSpPr txBox="1">
            <a:spLocks noChangeArrowheads="1"/>
          </p:cNvSpPr>
          <p:nvPr/>
        </p:nvSpPr>
        <p:spPr bwMode="auto">
          <a:xfrm>
            <a:off x="0" y="857250"/>
            <a:ext cx="9144000" cy="793122"/>
          </a:xfrm>
          <a:prstGeom prst="rect">
            <a:avLst/>
          </a:prstGeom>
          <a:solidFill>
            <a:srgbClr val="00786E"/>
          </a:solidFill>
          <a:ln>
            <a:noFill/>
          </a:ln>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algn="ctr"/>
            <a:endParaRPr lang="fr-FR" sz="1800" i="1" dirty="0">
              <a:solidFill>
                <a:schemeClr val="bg1"/>
              </a:solidFill>
              <a:latin typeface="Calibri Light" panose="020F0302020204030204" pitchFamily="34" charset="0"/>
              <a:cs typeface="Calibri Light" panose="020F0302020204030204" pitchFamily="34" charset="0"/>
            </a:endParaRPr>
          </a:p>
        </p:txBody>
      </p:sp>
      <p:sp>
        <p:nvSpPr>
          <p:cNvPr id="9" name="Rectangle 2">
            <a:extLst>
              <a:ext uri="{FF2B5EF4-FFF2-40B4-BE49-F238E27FC236}">
                <a16:creationId xmlns:a16="http://schemas.microsoft.com/office/drawing/2014/main" id="{E39F77EE-6CFE-6928-CA47-751A5BD064EE}"/>
              </a:ext>
            </a:extLst>
          </p:cNvPr>
          <p:cNvSpPr txBox="1">
            <a:spLocks noChangeArrowheads="1"/>
          </p:cNvSpPr>
          <p:nvPr/>
        </p:nvSpPr>
        <p:spPr bwMode="auto">
          <a:xfrm>
            <a:off x="0" y="5227952"/>
            <a:ext cx="9144000" cy="793122"/>
          </a:xfrm>
          <a:prstGeom prst="rect">
            <a:avLst/>
          </a:prstGeom>
          <a:solidFill>
            <a:srgbClr val="00786E"/>
          </a:solidFill>
          <a:ln>
            <a:noFill/>
          </a:ln>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algn="ctr"/>
            <a:endParaRPr lang="fr-FR" sz="1800" i="1"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45595975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katya.benmansour\Desktop\logo_federation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93296"/>
            <a:ext cx="841673" cy="594769"/>
          </a:xfrm>
          <a:prstGeom prst="rect">
            <a:avLst/>
          </a:prstGeom>
          <a:noFill/>
          <a:extLst>
            <a:ext uri="{909E8E84-426E-40DD-AFC4-6F175D3DCCD1}">
              <a14:hiddenFill xmlns:a14="http://schemas.microsoft.com/office/drawing/2010/main">
                <a:solidFill>
                  <a:srgbClr val="FFFFFF"/>
                </a:solidFill>
              </a14:hiddenFill>
            </a:ext>
          </a:extLst>
        </p:spPr>
      </p:pic>
      <p:sp>
        <p:nvSpPr>
          <p:cNvPr id="512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cs typeface="Arial" charset="0"/>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cs typeface="Arial" charset="0"/>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charset="0"/>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9pPr>
          </a:lstStyle>
          <a:p>
            <a:pPr eaLnBrk="1" hangingPunct="1">
              <a:spcBef>
                <a:spcPct val="0"/>
              </a:spcBef>
            </a:pPr>
            <a:fld id="{12722871-9AB5-498B-9BC9-122CCA4FABA4}" type="slidenum">
              <a:rPr lang="fr-FR" altLang="fr-FR" sz="1400" smtClean="0"/>
              <a:pPr eaLnBrk="1" hangingPunct="1">
                <a:spcBef>
                  <a:spcPct val="0"/>
                </a:spcBef>
              </a:pPr>
              <a:t>3</a:t>
            </a:fld>
            <a:endParaRPr lang="fr-FR" altLang="fr-FR" sz="1400"/>
          </a:p>
        </p:txBody>
      </p:sp>
      <p:sp>
        <p:nvSpPr>
          <p:cNvPr id="9221" name="Text Box 2"/>
          <p:cNvSpPr txBox="1">
            <a:spLocks noChangeArrowheads="1"/>
          </p:cNvSpPr>
          <p:nvPr/>
        </p:nvSpPr>
        <p:spPr bwMode="auto">
          <a:xfrm>
            <a:off x="130968" y="844550"/>
            <a:ext cx="8893175" cy="2802948"/>
          </a:xfrm>
          <a:prstGeom prst="rect">
            <a:avLst/>
          </a:prstGeom>
          <a:noFill/>
          <a:ln>
            <a:noFill/>
          </a:ln>
        </p:spPr>
        <p:txBody>
          <a:bodyPr lIns="90000" tIns="46800" rIns="90000" bIns="46800">
            <a:spAutoFit/>
          </a:bodyPr>
          <a:lstStyle>
            <a:lvl1pPr marL="331788" indent="-331788" eaLnBrk="0" hangingPunct="0">
              <a:spcBef>
                <a:spcPts val="8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3200">
                <a:solidFill>
                  <a:srgbClr val="000000"/>
                </a:solidFill>
                <a:latin typeface="Arial" charset="0"/>
                <a:cs typeface="Arial" charset="0"/>
              </a:defRPr>
            </a:lvl1pPr>
            <a:lvl2pPr marL="742950" indent="-285750" eaLnBrk="0" hangingPunct="0">
              <a:spcBef>
                <a:spcPts val="7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800">
                <a:solidFill>
                  <a:srgbClr val="000000"/>
                </a:solidFill>
                <a:latin typeface="Arial" charset="0"/>
                <a:cs typeface="Arial" charset="0"/>
              </a:defRPr>
            </a:lvl2pPr>
            <a:lvl3pPr eaLnBrk="0" hangingPunct="0">
              <a:spcBef>
                <a:spcPts val="6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400">
                <a:solidFill>
                  <a:srgbClr val="000000"/>
                </a:solidFill>
                <a:latin typeface="Arial" charset="0"/>
                <a:cs typeface="Arial" charset="0"/>
              </a:defRPr>
            </a:lvl3pPr>
            <a:lvl4pPr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4pPr>
            <a:lvl5pPr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9pPr>
          </a:lstStyle>
          <a:p>
            <a:pPr marL="342900" indent="-342900" algn="just" eaLnBrk="1" hangingPunct="1">
              <a:spcBef>
                <a:spcPts val="0"/>
              </a:spcBef>
              <a:defRPr/>
            </a:pPr>
            <a:endParaRPr lang="fr-FR" altLang="fr-FR" sz="800" dirty="0">
              <a:solidFill>
                <a:prstClr val="black"/>
              </a:solidFill>
              <a:latin typeface="Calibri"/>
            </a:endParaRPr>
          </a:p>
          <a:p>
            <a:pPr marL="342900" indent="-342900" algn="just" eaLnBrk="1" hangingPunct="1">
              <a:spcBef>
                <a:spcPts val="0"/>
              </a:spcBef>
              <a:buFont typeface="Wingdings" panose="05000000000000000000" pitchFamily="2" charset="2"/>
              <a:buChar char="§"/>
              <a:defRPr/>
            </a:pPr>
            <a:r>
              <a:rPr lang="fr-FR" altLang="fr-FR" sz="2400" b="1" dirty="0">
                <a:solidFill>
                  <a:srgbClr val="215968"/>
                </a:solidFill>
                <a:latin typeface="Calibri Light" panose="020F0302020204030204" pitchFamily="34" charset="0"/>
                <a:cs typeface="Calibri Light" panose="020F0302020204030204" pitchFamily="34" charset="0"/>
              </a:rPr>
              <a:t>Deux réglementations :</a:t>
            </a:r>
          </a:p>
          <a:p>
            <a:pPr marL="342900" indent="-342900" algn="just" eaLnBrk="1" hangingPunct="1">
              <a:spcBef>
                <a:spcPts val="0"/>
              </a:spcBef>
              <a:defRPr/>
            </a:pPr>
            <a:endParaRPr lang="fr-FR" altLang="fr-FR" sz="2400" b="1" dirty="0">
              <a:solidFill>
                <a:srgbClr val="215968"/>
              </a:solidFill>
              <a:latin typeface="Calibri"/>
            </a:endParaRPr>
          </a:p>
          <a:p>
            <a:pPr marL="342900" indent="-342900" algn="just" eaLnBrk="1" hangingPunct="1">
              <a:spcBef>
                <a:spcPts val="0"/>
              </a:spcBef>
              <a:defRPr/>
            </a:pPr>
            <a:endParaRPr lang="fr-FR" altLang="fr-FR" sz="2400" dirty="0">
              <a:solidFill>
                <a:prstClr val="black"/>
              </a:solidFill>
              <a:latin typeface="Calibri"/>
            </a:endParaRPr>
          </a:p>
          <a:p>
            <a:pPr marL="342900" indent="-342900" algn="just" eaLnBrk="1" hangingPunct="1">
              <a:spcBef>
                <a:spcPts val="0"/>
              </a:spcBef>
              <a:defRPr/>
            </a:pPr>
            <a:endParaRPr lang="fr-FR" altLang="fr-FR" sz="2400" dirty="0">
              <a:solidFill>
                <a:prstClr val="black"/>
              </a:solidFill>
              <a:latin typeface="Calibri"/>
            </a:endParaRPr>
          </a:p>
          <a:p>
            <a:pPr marL="342900" indent="-342900" algn="just" eaLnBrk="1" hangingPunct="1">
              <a:spcBef>
                <a:spcPts val="0"/>
              </a:spcBef>
              <a:defRPr/>
            </a:pPr>
            <a:endParaRPr lang="fr-FR" altLang="fr-FR" sz="2400" dirty="0">
              <a:solidFill>
                <a:prstClr val="black"/>
              </a:solidFill>
              <a:latin typeface="Calibri"/>
            </a:endParaRPr>
          </a:p>
          <a:p>
            <a:pPr marL="342900" indent="-342900" algn="just" eaLnBrk="1" hangingPunct="1">
              <a:spcBef>
                <a:spcPts val="0"/>
              </a:spcBef>
              <a:defRPr/>
            </a:pPr>
            <a:endParaRPr lang="fr-FR" altLang="fr-FR" sz="2400" dirty="0">
              <a:solidFill>
                <a:prstClr val="black"/>
              </a:solidFill>
              <a:latin typeface="Calibri"/>
            </a:endParaRPr>
          </a:p>
          <a:p>
            <a:pPr marL="342900" indent="-342900" algn="just" eaLnBrk="1" hangingPunct="1">
              <a:spcBef>
                <a:spcPts val="0"/>
              </a:spcBef>
              <a:defRPr/>
            </a:pPr>
            <a:endParaRPr lang="en-GB" altLang="fr-FR" sz="2400" dirty="0">
              <a:solidFill>
                <a:srgbClr val="009999"/>
              </a:solidFill>
              <a:latin typeface="Calibri"/>
            </a:endParaRPr>
          </a:p>
        </p:txBody>
      </p:sp>
      <p:sp>
        <p:nvSpPr>
          <p:cNvPr id="5125" name="Rectangle 2"/>
          <p:cNvSpPr txBox="1">
            <a:spLocks noChangeArrowheads="1"/>
          </p:cNvSpPr>
          <p:nvPr/>
        </p:nvSpPr>
        <p:spPr bwMode="auto">
          <a:xfrm>
            <a:off x="0" y="-17101"/>
            <a:ext cx="9155113" cy="836612"/>
          </a:xfrm>
          <a:prstGeom prst="rect">
            <a:avLst/>
          </a:prstGeom>
          <a:solidFill>
            <a:srgbClr val="00786E"/>
          </a:solidFill>
          <a:ln>
            <a:noFill/>
          </a:ln>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marL="338138" indent="-338138" algn="ctr">
              <a:spcBef>
                <a:spcPct val="0"/>
              </a:spcBef>
              <a:defRPr/>
            </a:pPr>
            <a:r>
              <a:rPr lang="fr-F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Echanges de données : cadre juridique (1/4)</a:t>
            </a:r>
            <a:endParaRPr lang="fr-F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683568" y="4904714"/>
            <a:ext cx="3168352" cy="1783351"/>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prstClr val="white"/>
                </a:solidFill>
              </a:rPr>
              <a:t>Secret professionnel et partage d’informations</a:t>
            </a:r>
          </a:p>
          <a:p>
            <a:pPr algn="ctr"/>
            <a:endParaRPr lang="fr-FR" dirty="0">
              <a:solidFill>
                <a:prstClr val="white"/>
              </a:solidFill>
            </a:endParaRPr>
          </a:p>
          <a:p>
            <a:pPr algn="ctr"/>
            <a:r>
              <a:rPr lang="fr-FR" sz="1600" u="sng" dirty="0">
                <a:solidFill>
                  <a:prstClr val="white"/>
                </a:solidFill>
              </a:rPr>
              <a:t>code pénal/ code de l’action sociale et des familles (CASF) / code de la santé publique (CSP) etc.</a:t>
            </a:r>
          </a:p>
        </p:txBody>
      </p:sp>
      <p:sp>
        <p:nvSpPr>
          <p:cNvPr id="8" name="Rectangle 7"/>
          <p:cNvSpPr/>
          <p:nvPr/>
        </p:nvSpPr>
        <p:spPr>
          <a:xfrm>
            <a:off x="4572001" y="4904713"/>
            <a:ext cx="3312368" cy="171330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schemeClr val="bg1"/>
                </a:solidFill>
              </a:rPr>
              <a:t>Protection des données à caractère personnel </a:t>
            </a:r>
          </a:p>
          <a:p>
            <a:pPr algn="ctr"/>
            <a:endParaRPr lang="fr-FR" dirty="0">
              <a:solidFill>
                <a:schemeClr val="bg1"/>
              </a:solidFill>
            </a:endParaRPr>
          </a:p>
          <a:p>
            <a:pPr algn="ctr"/>
            <a:r>
              <a:rPr lang="fr-FR" sz="1600" u="sng" dirty="0">
                <a:solidFill>
                  <a:schemeClr val="bg1"/>
                </a:solidFill>
              </a:rPr>
              <a:t>Règlement général sur la protection des données (RGPD)/Loi Informatique et libertés /Référentiel social</a:t>
            </a:r>
          </a:p>
        </p:txBody>
      </p:sp>
      <p:sp>
        <p:nvSpPr>
          <p:cNvPr id="3" name="Rectangle à coins arrondis 2"/>
          <p:cNvSpPr/>
          <p:nvPr/>
        </p:nvSpPr>
        <p:spPr>
          <a:xfrm>
            <a:off x="5220072" y="1875915"/>
            <a:ext cx="2664296" cy="229630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prstClr val="black"/>
                </a:solidFill>
                <a:latin typeface="Calibri Light" panose="020F0302020204030204" pitchFamily="34" charset="0"/>
                <a:cs typeface="Calibri Light" panose="020F0302020204030204" pitchFamily="34" charset="0"/>
              </a:rPr>
              <a:t>Si les informations sont recueillies dans un « fichier », un « dossier » </a:t>
            </a:r>
          </a:p>
          <a:p>
            <a:pPr algn="ctr"/>
            <a:r>
              <a:rPr lang="fr-FR" b="1" dirty="0">
                <a:solidFill>
                  <a:prstClr val="black"/>
                </a:solidFill>
                <a:latin typeface="Calibri Light" panose="020F0302020204030204" pitchFamily="34" charset="0"/>
                <a:cs typeface="Calibri Light" panose="020F0302020204030204" pitchFamily="34" charset="0"/>
              </a:rPr>
              <a:t>= Traitement des données à caractère personnel</a:t>
            </a:r>
          </a:p>
        </p:txBody>
      </p:sp>
      <p:sp>
        <p:nvSpPr>
          <p:cNvPr id="9" name="Rectangle à coins arrondis 8"/>
          <p:cNvSpPr/>
          <p:nvPr/>
        </p:nvSpPr>
        <p:spPr>
          <a:xfrm>
            <a:off x="683569" y="1875915"/>
            <a:ext cx="2969234" cy="1557637"/>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Light" panose="020F0302020204030204" pitchFamily="34" charset="0"/>
                <a:cs typeface="Calibri Light" panose="020F0302020204030204" pitchFamily="34" charset="0"/>
              </a:rPr>
              <a:t>Relation entre la personne et l’intervenant : information </a:t>
            </a:r>
            <a:r>
              <a:rPr lang="fr-FR" b="1" u="sng" dirty="0">
                <a:solidFill>
                  <a:schemeClr val="tx1"/>
                </a:solidFill>
                <a:latin typeface="Calibri Light" panose="020F0302020204030204" pitchFamily="34" charset="0"/>
                <a:cs typeface="Calibri Light" panose="020F0302020204030204" pitchFamily="34" charset="0"/>
              </a:rPr>
              <a:t>orales et écrites </a:t>
            </a:r>
            <a:endParaRPr lang="fr-FR" b="1" dirty="0">
              <a:solidFill>
                <a:schemeClr val="tx1"/>
              </a:solidFill>
              <a:latin typeface="Calibri Light" panose="020F0302020204030204" pitchFamily="34" charset="0"/>
              <a:cs typeface="Calibri Light" panose="020F0302020204030204" pitchFamily="34" charset="0"/>
            </a:endParaRPr>
          </a:p>
        </p:txBody>
      </p:sp>
      <p:cxnSp>
        <p:nvCxnSpPr>
          <p:cNvPr id="10" name="Connecteur droit avec flèche 9"/>
          <p:cNvCxnSpPr>
            <a:cxnSpLocks/>
            <a:stCxn id="9" idx="2"/>
            <a:endCxn id="2" idx="0"/>
          </p:cNvCxnSpPr>
          <p:nvPr/>
        </p:nvCxnSpPr>
        <p:spPr>
          <a:xfrm>
            <a:off x="2168186" y="3433552"/>
            <a:ext cx="99558" cy="1471162"/>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6499901" y="4172218"/>
            <a:ext cx="4791" cy="732495"/>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flipH="1">
            <a:off x="3652803" y="2662496"/>
            <a:ext cx="1567272"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33290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atya.benmansour\Desktop\logo_federation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93296"/>
            <a:ext cx="841673" cy="594769"/>
          </a:xfrm>
          <a:prstGeom prst="rect">
            <a:avLst/>
          </a:prstGeom>
          <a:noFill/>
          <a:extLst>
            <a:ext uri="{909E8E84-426E-40DD-AFC4-6F175D3DCCD1}">
              <a14:hiddenFill xmlns:a14="http://schemas.microsoft.com/office/drawing/2010/main">
                <a:solidFill>
                  <a:srgbClr val="FFFFFF"/>
                </a:solidFill>
              </a14:hiddenFill>
            </a:ext>
          </a:extLst>
        </p:spPr>
      </p:pic>
      <p:sp>
        <p:nvSpPr>
          <p:cNvPr id="153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cs typeface="Arial" charset="0"/>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cs typeface="Arial" charset="0"/>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charset="0"/>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9pPr>
          </a:lstStyle>
          <a:p>
            <a:pPr eaLnBrk="1" hangingPunct="1">
              <a:spcBef>
                <a:spcPct val="0"/>
              </a:spcBef>
            </a:pPr>
            <a:fld id="{6C6EFC7A-D6F7-4CF4-9DFA-CBAD7E90A80B}" type="slidenum">
              <a:rPr lang="fr-FR" altLang="fr-FR" sz="1400" smtClean="0"/>
              <a:pPr eaLnBrk="1" hangingPunct="1">
                <a:spcBef>
                  <a:spcPct val="0"/>
                </a:spcBef>
              </a:pPr>
              <a:t>4</a:t>
            </a:fld>
            <a:endParaRPr lang="fr-FR" altLang="fr-FR" sz="1400" dirty="0"/>
          </a:p>
        </p:txBody>
      </p:sp>
      <p:sp>
        <p:nvSpPr>
          <p:cNvPr id="9219" name="Text Box 2"/>
          <p:cNvSpPr txBox="1">
            <a:spLocks noChangeArrowheads="1"/>
          </p:cNvSpPr>
          <p:nvPr/>
        </p:nvSpPr>
        <p:spPr bwMode="auto">
          <a:xfrm>
            <a:off x="-28853" y="848328"/>
            <a:ext cx="9139237" cy="630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609600" indent="-609600" eaLnBrk="0" hangingPunct="0">
              <a:spcBef>
                <a:spcPts val="8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3200">
                <a:solidFill>
                  <a:srgbClr val="000000"/>
                </a:solidFill>
                <a:latin typeface="Arial" charset="0"/>
                <a:cs typeface="Arial" charset="0"/>
              </a:defRPr>
            </a:lvl1pPr>
            <a:lvl2pPr marL="990600" indent="-533400" eaLnBrk="0" hangingPunct="0">
              <a:spcBef>
                <a:spcPts val="7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800">
                <a:solidFill>
                  <a:srgbClr val="000000"/>
                </a:solidFill>
                <a:latin typeface="Arial" charset="0"/>
                <a:cs typeface="Arial" charset="0"/>
              </a:defRPr>
            </a:lvl2pPr>
            <a:lvl3pPr marL="1371600" indent="-457200" eaLnBrk="0" hangingPunct="0">
              <a:spcBef>
                <a:spcPts val="6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400">
                <a:solidFill>
                  <a:srgbClr val="000000"/>
                </a:solidFill>
                <a:latin typeface="Arial" charset="0"/>
                <a:cs typeface="Arial" charset="0"/>
              </a:defRPr>
            </a:lvl3pPr>
            <a:lvl4pPr marL="17526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4pPr>
            <a:lvl5pPr marL="22098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5pPr>
            <a:lvl6pPr marL="26670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6pPr>
            <a:lvl7pPr marL="31242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7pPr>
            <a:lvl8pPr marL="35814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8pPr>
            <a:lvl9pPr marL="40386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9pPr>
          </a:lstStyle>
          <a:p>
            <a:pPr marL="342900" lvl="0" indent="-342900">
              <a:lnSpc>
                <a:spcPct val="107000"/>
              </a:lnSpc>
              <a:buFont typeface="Wingdings" panose="05000000000000000000" pitchFamily="2" charset="2"/>
              <a:buChar char="§"/>
            </a:pPr>
            <a:r>
              <a:rPr lang="fr-FR" sz="2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Echanges de données : </a:t>
            </a:r>
            <a:r>
              <a:rPr lang="fr-FR" sz="2800" b="1"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cadre juridique issu du RGPD</a:t>
            </a:r>
            <a:endParaRPr lang="fr-FR" sz="2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Ø"/>
            </a:pPr>
            <a:r>
              <a:rPr lang="fr-FR"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RGPD : obligation d’assurer la sécurité des données personnelles traitées (art. 32 RGPD)</a:t>
            </a:r>
            <a:endParaRPr lang="fr-FR" sz="18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FR" sz="18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Implication : </a:t>
            </a:r>
            <a:r>
              <a:rPr lang="fr-FR" sz="1800" b="1" dirty="0">
                <a:solidFill>
                  <a:srgbClr val="215968"/>
                </a:solidFill>
                <a:effectLst/>
                <a:latin typeface="Calibri" panose="020F0502020204030204" pitchFamily="34" charset="0"/>
                <a:ea typeface="Calibri" panose="020F0502020204030204" pitchFamily="34" charset="0"/>
                <a:cs typeface="Times New Roman" panose="02020603050405020304" pitchFamily="18" charset="0"/>
              </a:rPr>
              <a:t>interdiction</a:t>
            </a:r>
            <a:r>
              <a:rPr lang="fr-FR"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de transmettre des données personnelles à des tiers non autorisés </a:t>
            </a:r>
            <a:r>
              <a:rPr lang="fr-FR" sz="18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sous peine d’engager sa responsabilité et d’encourir </a:t>
            </a:r>
            <a:r>
              <a:rPr lang="fr-FR" sz="1800" b="1"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des sanctions </a:t>
            </a:r>
            <a:r>
              <a:rPr lang="fr-FR" sz="1800" b="1" dirty="0">
                <a:solidFill>
                  <a:schemeClr val="accent5">
                    <a:lumMod val="50000"/>
                  </a:schemeClr>
                </a:solidFill>
                <a:latin typeface="Calibri" panose="020F0502020204030204" pitchFamily="34" charset="0"/>
                <a:cs typeface="Times New Roman" panose="02020603050405020304" pitchFamily="18" charset="0"/>
              </a:rPr>
              <a:t>administratives </a:t>
            </a:r>
            <a:r>
              <a:rPr lang="fr-FR" sz="1800" dirty="0">
                <a:solidFill>
                  <a:schemeClr val="accent5">
                    <a:lumMod val="50000"/>
                  </a:schemeClr>
                </a:solidFill>
                <a:latin typeface="Calibri" panose="020F0502020204030204" pitchFamily="34" charset="0"/>
                <a:cs typeface="Times New Roman" panose="02020603050405020304" pitchFamily="18" charset="0"/>
              </a:rPr>
              <a:t>(jusqu’à 20 millions d’euros - article 83 du RGPD) et </a:t>
            </a:r>
            <a:r>
              <a:rPr lang="fr-FR" sz="1800" b="1" dirty="0">
                <a:solidFill>
                  <a:schemeClr val="accent5">
                    <a:lumMod val="50000"/>
                  </a:schemeClr>
                </a:solidFill>
                <a:latin typeface="Calibri" panose="020F0502020204030204" pitchFamily="34" charset="0"/>
                <a:cs typeface="Times New Roman" panose="02020603050405020304" pitchFamily="18" charset="0"/>
              </a:rPr>
              <a:t>pénales</a:t>
            </a:r>
            <a:r>
              <a:rPr lang="fr-FR" sz="1800" dirty="0">
                <a:solidFill>
                  <a:schemeClr val="accent5">
                    <a:lumMod val="50000"/>
                  </a:schemeClr>
                </a:solidFill>
                <a:latin typeface="Calibri" panose="020F0502020204030204" pitchFamily="34" charset="0"/>
                <a:cs typeface="Times New Roman" panose="02020603050405020304" pitchFamily="18" charset="0"/>
              </a:rPr>
              <a:t> (jusqu’à 5 ans d’emprisonnement et 300.000 euros d’amende </a:t>
            </a:r>
            <a:r>
              <a:rPr lang="fr-FR" sz="18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 article 226-17 du code pénal) </a:t>
            </a:r>
            <a:endParaRPr lang="fr-FR" sz="18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pPr>
            <a:r>
              <a:rPr lang="fr-FR" sz="18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Wingdings" panose="05000000000000000000" pitchFamily="2" charset="2"/>
              <a:buChar char="Ø"/>
            </a:pPr>
            <a:r>
              <a:rPr lang="fr-FR"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Tiers autorisé : article 4 RGPD précisé par le guide de la CNIL dédié : </a:t>
            </a:r>
            <a:r>
              <a:rPr lang="fr-FR" sz="1800" i="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ensemble des autorités et organismes (publics le plus souvent) disposant, en vertu de l’intérêt public qui s'attache à l'accomplissement de leur mission, du pouvoir de solliciter l'obtention de données à caractère personnel issues de fichiers détenus par des personnes ou organismes publics et privés. »</a:t>
            </a:r>
          </a:p>
          <a:p>
            <a:pPr marL="342900" lvl="0" indent="-342900" algn="just">
              <a:lnSpc>
                <a:spcPct val="107000"/>
              </a:lnSpc>
              <a:spcAft>
                <a:spcPts val="800"/>
              </a:spcAft>
              <a:buFont typeface="Wingdings" panose="05000000000000000000" pitchFamily="2" charset="2"/>
              <a:buChar char=""/>
            </a:pPr>
            <a:r>
              <a:rPr lang="fr-FR" sz="1800" b="1" i="1" u="sng"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 retenir : </a:t>
            </a:r>
            <a:endParaRPr lang="fr-FR"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lnSpc>
                <a:spcPct val="107000"/>
              </a:lnSpc>
              <a:spcAft>
                <a:spcPts val="800"/>
              </a:spcAft>
              <a:buFont typeface="Wingdings" panose="05000000000000000000" pitchFamily="2" charset="2"/>
              <a:buChar char="ü"/>
            </a:pPr>
            <a:r>
              <a:rPr lang="fr-FR"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la communication de données personnelles </a:t>
            </a:r>
            <a:r>
              <a:rPr lang="fr-FR" sz="1800" b="1" u="sng"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doit être prévue et encadrée par le droit et la demande de telles données doit être, en conséquence, justifiée </a:t>
            </a:r>
          </a:p>
          <a:p>
            <a:pPr marL="285750" lvl="0" indent="-285750" algn="just">
              <a:lnSpc>
                <a:spcPct val="107000"/>
              </a:lnSpc>
              <a:spcAft>
                <a:spcPts val="800"/>
              </a:spcAft>
              <a:buFont typeface="Wingdings" panose="05000000000000000000" pitchFamily="2" charset="2"/>
              <a:buChar char="ü"/>
            </a:pPr>
            <a:r>
              <a:rPr lang="en-GB" altLang="fr-FR" sz="1200" i="1" dirty="0">
                <a:solidFill>
                  <a:srgbClr val="00786E"/>
                </a:solidFill>
                <a:latin typeface="+mn-lt"/>
              </a:rPr>
              <a:t>Pour </a:t>
            </a:r>
            <a:r>
              <a:rPr lang="en-GB" altLang="fr-FR" sz="1200" i="1" dirty="0" err="1">
                <a:solidFill>
                  <a:srgbClr val="00786E"/>
                </a:solidFill>
                <a:latin typeface="+mn-lt"/>
              </a:rPr>
              <a:t>aller</a:t>
            </a:r>
            <a:r>
              <a:rPr lang="en-GB" altLang="fr-FR" sz="1200" i="1" dirty="0">
                <a:solidFill>
                  <a:srgbClr val="00786E"/>
                </a:solidFill>
                <a:latin typeface="+mn-lt"/>
              </a:rPr>
              <a:t> plus loin: </a:t>
            </a:r>
            <a:r>
              <a:rPr lang="en-GB" altLang="fr-FR" sz="1200" i="1" dirty="0">
                <a:solidFill>
                  <a:srgbClr val="00786E"/>
                </a:solidFill>
                <a:latin typeface="+mn-lt"/>
                <a:hlinkClick r:id="rId4"/>
              </a:rPr>
              <a:t>guide du tiers </a:t>
            </a:r>
            <a:r>
              <a:rPr lang="en-GB" altLang="fr-FR" sz="1200" i="1" dirty="0" err="1">
                <a:solidFill>
                  <a:srgbClr val="00786E"/>
                </a:solidFill>
                <a:latin typeface="+mn-lt"/>
                <a:hlinkClick r:id="rId4"/>
              </a:rPr>
              <a:t>autorisé</a:t>
            </a:r>
            <a:r>
              <a:rPr lang="en-GB" altLang="fr-FR" sz="1200" i="1" dirty="0">
                <a:solidFill>
                  <a:srgbClr val="00786E"/>
                </a:solidFill>
                <a:latin typeface="+mn-lt"/>
                <a:hlinkClick r:id="rId4"/>
              </a:rPr>
              <a:t> de la CNIL </a:t>
            </a:r>
            <a:r>
              <a:rPr lang="en-GB" altLang="fr-FR" sz="1200" i="1" dirty="0">
                <a:solidFill>
                  <a:srgbClr val="00786E"/>
                </a:solidFill>
                <a:latin typeface="+mn-lt"/>
              </a:rPr>
              <a:t>/ </a:t>
            </a:r>
            <a:r>
              <a:rPr lang="en-GB" altLang="fr-FR" sz="1200" i="1" dirty="0" err="1">
                <a:solidFill>
                  <a:srgbClr val="00786E"/>
                </a:solidFill>
                <a:latin typeface="+mn-lt"/>
                <a:hlinkClick r:id="rId5"/>
              </a:rPr>
              <a:t>Recueil</a:t>
            </a:r>
            <a:r>
              <a:rPr lang="en-GB" altLang="fr-FR" sz="1200" i="1" dirty="0">
                <a:solidFill>
                  <a:srgbClr val="00786E"/>
                </a:solidFill>
                <a:latin typeface="+mn-lt"/>
                <a:hlinkClick r:id="rId5"/>
              </a:rPr>
              <a:t> des </a:t>
            </a:r>
            <a:r>
              <a:rPr lang="en-GB" altLang="fr-FR" sz="1200" i="1" dirty="0" err="1">
                <a:solidFill>
                  <a:srgbClr val="00786E"/>
                </a:solidFill>
                <a:latin typeface="+mn-lt"/>
                <a:hlinkClick r:id="rId5"/>
              </a:rPr>
              <a:t>procédures</a:t>
            </a:r>
            <a:r>
              <a:rPr lang="en-GB" altLang="fr-FR" sz="1200" i="1" dirty="0">
                <a:solidFill>
                  <a:srgbClr val="00786E"/>
                </a:solidFill>
                <a:latin typeface="+mn-lt"/>
                <a:hlinkClick r:id="rId5"/>
              </a:rPr>
              <a:t> “tiers </a:t>
            </a:r>
            <a:r>
              <a:rPr lang="en-GB" altLang="fr-FR" sz="1200" i="1" dirty="0" err="1">
                <a:solidFill>
                  <a:srgbClr val="00786E"/>
                </a:solidFill>
                <a:latin typeface="+mn-lt"/>
                <a:hlinkClick r:id="rId5"/>
              </a:rPr>
              <a:t>autorisés</a:t>
            </a:r>
            <a:r>
              <a:rPr lang="en-GB" altLang="fr-FR" sz="1200" i="1" dirty="0">
                <a:solidFill>
                  <a:srgbClr val="00786E"/>
                </a:solidFill>
                <a:latin typeface="+mn-lt"/>
                <a:hlinkClick r:id="rId5"/>
              </a:rPr>
              <a:t>” </a:t>
            </a:r>
            <a:endParaRPr lang="en-GB" altLang="fr-FR" sz="1800" i="1" dirty="0">
              <a:solidFill>
                <a:schemeClr val="tx1"/>
              </a:solidFill>
              <a:latin typeface="+mn-lt"/>
            </a:endParaRPr>
          </a:p>
          <a:p>
            <a:pPr marL="0" lvl="1" indent="0" defTabSz="449263" eaLnBrk="1" fontAlgn="base" hangingPunct="1">
              <a:spcBef>
                <a:spcPts val="800"/>
              </a:spcBef>
              <a:spcAft>
                <a:spcPct val="0"/>
              </a:spcAft>
              <a:buClr>
                <a:srgbClr val="00786E"/>
              </a:buClr>
              <a:buSzPct val="100000"/>
              <a:defRPr/>
            </a:pPr>
            <a:endParaRPr lang="en-GB" altLang="fr-FR" sz="1800" dirty="0">
              <a:solidFill>
                <a:schemeClr val="tx1"/>
              </a:solidFill>
              <a:latin typeface="+mn-lt"/>
            </a:endParaRPr>
          </a:p>
        </p:txBody>
      </p:sp>
      <p:sp>
        <p:nvSpPr>
          <p:cNvPr id="7" name="Rectangle 2"/>
          <p:cNvSpPr txBox="1">
            <a:spLocks noChangeArrowheads="1"/>
          </p:cNvSpPr>
          <p:nvPr/>
        </p:nvSpPr>
        <p:spPr bwMode="auto">
          <a:xfrm>
            <a:off x="-5556" y="6192"/>
            <a:ext cx="9155112" cy="836613"/>
          </a:xfrm>
          <a:prstGeom prst="rect">
            <a:avLst/>
          </a:prstGeom>
          <a:solidFill>
            <a:srgbClr val="00786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marL="338138" indent="-338138" algn="ctr">
              <a:spcBef>
                <a:spcPct val="0"/>
              </a:spcBef>
              <a:defRPr/>
            </a:pPr>
            <a:r>
              <a:rPr lang="fr-F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Echanges de données : cadre juridique (2/4)</a:t>
            </a:r>
            <a:endParaRPr lang="fr-F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902163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atya.benmansour\Desktop\logo_federation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93296"/>
            <a:ext cx="841673" cy="594769"/>
          </a:xfrm>
          <a:prstGeom prst="rect">
            <a:avLst/>
          </a:prstGeom>
          <a:noFill/>
          <a:extLst>
            <a:ext uri="{909E8E84-426E-40DD-AFC4-6F175D3DCCD1}">
              <a14:hiddenFill xmlns:a14="http://schemas.microsoft.com/office/drawing/2010/main">
                <a:solidFill>
                  <a:srgbClr val="FFFFFF"/>
                </a:solidFill>
              </a14:hiddenFill>
            </a:ext>
          </a:extLst>
        </p:spPr>
      </p:pic>
      <p:sp>
        <p:nvSpPr>
          <p:cNvPr id="153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cs typeface="Arial" charset="0"/>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cs typeface="Arial" charset="0"/>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charset="0"/>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9pPr>
          </a:lstStyle>
          <a:p>
            <a:pPr eaLnBrk="1" hangingPunct="1">
              <a:spcBef>
                <a:spcPct val="0"/>
              </a:spcBef>
            </a:pPr>
            <a:fld id="{6C6EFC7A-D6F7-4CF4-9DFA-CBAD7E90A80B}" type="slidenum">
              <a:rPr lang="fr-FR" altLang="fr-FR" sz="1400" smtClean="0"/>
              <a:pPr eaLnBrk="1" hangingPunct="1">
                <a:spcBef>
                  <a:spcPct val="0"/>
                </a:spcBef>
              </a:pPr>
              <a:t>5</a:t>
            </a:fld>
            <a:endParaRPr lang="fr-FR" altLang="fr-FR" sz="1400" dirty="0"/>
          </a:p>
        </p:txBody>
      </p:sp>
      <p:sp>
        <p:nvSpPr>
          <p:cNvPr id="9219" name="Text Box 2"/>
          <p:cNvSpPr txBox="1">
            <a:spLocks noChangeArrowheads="1"/>
          </p:cNvSpPr>
          <p:nvPr/>
        </p:nvSpPr>
        <p:spPr bwMode="auto">
          <a:xfrm>
            <a:off x="162803" y="843819"/>
            <a:ext cx="8873694" cy="3983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609600" indent="-609600" eaLnBrk="0" hangingPunct="0">
              <a:spcBef>
                <a:spcPts val="8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3200">
                <a:solidFill>
                  <a:srgbClr val="000000"/>
                </a:solidFill>
                <a:latin typeface="Arial" charset="0"/>
                <a:cs typeface="Arial" charset="0"/>
              </a:defRPr>
            </a:lvl1pPr>
            <a:lvl2pPr marL="990600" indent="-533400" eaLnBrk="0" hangingPunct="0">
              <a:spcBef>
                <a:spcPts val="7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800">
                <a:solidFill>
                  <a:srgbClr val="000000"/>
                </a:solidFill>
                <a:latin typeface="Arial" charset="0"/>
                <a:cs typeface="Arial" charset="0"/>
              </a:defRPr>
            </a:lvl2pPr>
            <a:lvl3pPr marL="1371600" indent="-457200" eaLnBrk="0" hangingPunct="0">
              <a:spcBef>
                <a:spcPts val="6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400">
                <a:solidFill>
                  <a:srgbClr val="000000"/>
                </a:solidFill>
                <a:latin typeface="Arial" charset="0"/>
                <a:cs typeface="Arial" charset="0"/>
              </a:defRPr>
            </a:lvl3pPr>
            <a:lvl4pPr marL="17526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4pPr>
            <a:lvl5pPr marL="22098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5pPr>
            <a:lvl6pPr marL="26670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6pPr>
            <a:lvl7pPr marL="31242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7pPr>
            <a:lvl8pPr marL="35814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8pPr>
            <a:lvl9pPr marL="40386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9pPr>
          </a:lstStyle>
          <a:p>
            <a:pPr marL="342900" lvl="0" indent="-342900">
              <a:lnSpc>
                <a:spcPct val="107000"/>
              </a:lnSpc>
              <a:buFont typeface="Wingdings" panose="05000000000000000000" pitchFamily="2" charset="2"/>
              <a:buChar char="§"/>
            </a:pPr>
            <a:r>
              <a:rPr lang="fr-FR" sz="24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Echanges de données : cadre juridique relatif au secret professionnel</a:t>
            </a:r>
            <a:endParaRPr lang="fr-FR" sz="18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FR"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Quelles informations sont couvertes par le secret professionnel ?</a:t>
            </a:r>
          </a:p>
          <a:p>
            <a:pPr marL="0" lvl="0" indent="0" algn="just">
              <a:lnSpc>
                <a:spcPct val="107000"/>
              </a:lnSpc>
            </a:pPr>
            <a:r>
              <a:rPr lang="fr-FR" sz="1600" b="1"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rPr>
              <a:t>Définition assez large:</a:t>
            </a:r>
            <a:r>
              <a:rPr lang="fr-FR" sz="16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600" b="1" i="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600" i="1" dirty="0">
                <a:solidFill>
                  <a:schemeClr val="accent5">
                    <a:lumMod val="50000"/>
                  </a:schemeClr>
                </a:solidFill>
                <a:effectLst/>
                <a:latin typeface="Arial" panose="020B0604020202020204" pitchFamily="34" charset="0"/>
                <a:ea typeface="Calibri" panose="020F0502020204030204" pitchFamily="34" charset="0"/>
                <a:cs typeface="Times New Roman" panose="02020603050405020304" pitchFamily="18" charset="0"/>
              </a:rPr>
              <a:t>ensemble des informations concernant la personne venues à la connaissance du professionnel, de tout membre du personnel de ces établissements, services ou organismes et de toute autre personne en relation, de par ses activités, avec ces établissements ou organismes </a:t>
            </a:r>
            <a:r>
              <a:rPr lang="fr-FR" sz="1400" i="1" dirty="0">
                <a:solidFill>
                  <a:schemeClr val="accent5">
                    <a:lumMod val="50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600" i="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FR" sz="18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Qui est soumis au secret professionnel ? </a:t>
            </a:r>
          </a:p>
          <a:p>
            <a:pPr marL="0" lvl="0" indent="0" algn="just">
              <a:lnSpc>
                <a:spcPct val="107000"/>
              </a:lnSpc>
            </a:pPr>
            <a:r>
              <a:rPr lang="fr-FR" sz="16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Tous les intervenants ne sont pas soumis au secret professionnel, cela doit être prévu par un texte</a:t>
            </a:r>
          </a:p>
          <a:p>
            <a:pPr marL="0" lvl="0" indent="0" algn="just">
              <a:lnSpc>
                <a:spcPct val="107000"/>
              </a:lnSpc>
            </a:pPr>
            <a:endParaRPr lang="fr-FR" sz="18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lvl="1" indent="0" defTabSz="449263" eaLnBrk="1" fontAlgn="base" hangingPunct="1">
              <a:spcBef>
                <a:spcPts val="800"/>
              </a:spcBef>
              <a:spcAft>
                <a:spcPct val="0"/>
              </a:spcAft>
              <a:buClr>
                <a:srgbClr val="00786E"/>
              </a:buClr>
              <a:buSzPct val="100000"/>
              <a:defRPr/>
            </a:pPr>
            <a:endParaRPr lang="en-GB" altLang="fr-FR" sz="1800" dirty="0">
              <a:solidFill>
                <a:schemeClr val="tx1"/>
              </a:solidFill>
              <a:latin typeface="+mn-lt"/>
            </a:endParaRPr>
          </a:p>
        </p:txBody>
      </p:sp>
      <p:sp>
        <p:nvSpPr>
          <p:cNvPr id="7" name="Rectangle 2"/>
          <p:cNvSpPr txBox="1">
            <a:spLocks noChangeArrowheads="1"/>
          </p:cNvSpPr>
          <p:nvPr/>
        </p:nvSpPr>
        <p:spPr bwMode="auto">
          <a:xfrm>
            <a:off x="4763" y="-52754"/>
            <a:ext cx="9155112" cy="836613"/>
          </a:xfrm>
          <a:prstGeom prst="rect">
            <a:avLst/>
          </a:prstGeom>
          <a:solidFill>
            <a:srgbClr val="00786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marL="338138" indent="-338138" algn="ctr">
              <a:spcBef>
                <a:spcPct val="0"/>
              </a:spcBef>
              <a:defRPr/>
            </a:pPr>
            <a:r>
              <a:rPr lang="fr-F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Echanges de données : cadre juridique (3/4)</a:t>
            </a:r>
            <a:endParaRPr lang="fr-F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a:extLst>
              <a:ext uri="{FF2B5EF4-FFF2-40B4-BE49-F238E27FC236}">
                <a16:creationId xmlns:a16="http://schemas.microsoft.com/office/drawing/2014/main" id="{31C1206D-2AFD-ADBF-3C33-4AF8BC6AA026}"/>
              </a:ext>
            </a:extLst>
          </p:cNvPr>
          <p:cNvSpPr/>
          <p:nvPr/>
        </p:nvSpPr>
        <p:spPr bwMode="auto">
          <a:xfrm>
            <a:off x="162802" y="4279782"/>
            <a:ext cx="2376263" cy="1813514"/>
          </a:xfrm>
          <a:prstGeom prst="roundRect">
            <a:avLst/>
          </a:prstGeom>
          <a:solidFill>
            <a:schemeClr val="bg1"/>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a:lstStyle/>
          <a:p>
            <a:pPr algn="ctr">
              <a:defRPr/>
            </a:pPr>
            <a:r>
              <a:rPr lang="fr-FR" sz="1400" b="1" u="sng" dirty="0">
                <a:solidFill>
                  <a:srgbClr val="006E78"/>
                </a:solidFill>
              </a:rPr>
              <a:t>Par profession</a:t>
            </a:r>
          </a:p>
          <a:p>
            <a:pPr>
              <a:defRPr/>
            </a:pPr>
            <a:r>
              <a:rPr lang="fr-FR" sz="1400" b="1" dirty="0">
                <a:solidFill>
                  <a:prstClr val="black"/>
                </a:solidFill>
              </a:rPr>
              <a:t>Par exemple:</a:t>
            </a:r>
          </a:p>
          <a:p>
            <a:pPr marL="285750" indent="-285750">
              <a:buFont typeface="Arial" panose="020B0604020202020204" pitchFamily="34" charset="0"/>
              <a:buChar char="•"/>
              <a:defRPr/>
            </a:pPr>
            <a:r>
              <a:rPr lang="fr-FR" sz="1400" dirty="0">
                <a:solidFill>
                  <a:prstClr val="black"/>
                </a:solidFill>
              </a:rPr>
              <a:t>Les assistants de service social</a:t>
            </a:r>
          </a:p>
          <a:p>
            <a:pPr marL="285750" indent="-285750">
              <a:buFont typeface="Arial" panose="020B0604020202020204" pitchFamily="34" charset="0"/>
              <a:buChar char="•"/>
              <a:defRPr/>
            </a:pPr>
            <a:r>
              <a:rPr lang="fr-FR" sz="1400" dirty="0">
                <a:solidFill>
                  <a:prstClr val="black"/>
                </a:solidFill>
              </a:rPr>
              <a:t>Les agents du secteur public de la PJJ</a:t>
            </a:r>
          </a:p>
          <a:p>
            <a:pPr marL="285750" indent="-285750">
              <a:buFont typeface="Arial" panose="020B0604020202020204" pitchFamily="34" charset="0"/>
              <a:buChar char="•"/>
              <a:defRPr/>
            </a:pPr>
            <a:r>
              <a:rPr lang="fr-FR" sz="1400" dirty="0">
                <a:solidFill>
                  <a:prstClr val="black"/>
                </a:solidFill>
              </a:rPr>
              <a:t>Les avocats</a:t>
            </a:r>
          </a:p>
        </p:txBody>
      </p:sp>
      <p:sp>
        <p:nvSpPr>
          <p:cNvPr id="5" name="Rectangle à coins arrondis 3">
            <a:extLst>
              <a:ext uri="{FF2B5EF4-FFF2-40B4-BE49-F238E27FC236}">
                <a16:creationId xmlns:a16="http://schemas.microsoft.com/office/drawing/2014/main" id="{2B8011A9-EEF0-823A-1609-B0A59E065412}"/>
              </a:ext>
            </a:extLst>
          </p:cNvPr>
          <p:cNvSpPr/>
          <p:nvPr/>
        </p:nvSpPr>
        <p:spPr bwMode="auto">
          <a:xfrm>
            <a:off x="2843808" y="4014987"/>
            <a:ext cx="6137390" cy="2341363"/>
          </a:xfrm>
          <a:prstGeom prst="round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fr-FR" sz="1400" b="1" u="sng" dirty="0">
                <a:solidFill>
                  <a:srgbClr val="006E78"/>
                </a:solidFill>
              </a:rPr>
              <a:t>Par fonction ou mission</a:t>
            </a:r>
          </a:p>
          <a:p>
            <a:pPr>
              <a:defRPr/>
            </a:pPr>
            <a:r>
              <a:rPr lang="fr-FR" sz="1400" b="1" dirty="0">
                <a:solidFill>
                  <a:prstClr val="black"/>
                </a:solidFill>
              </a:rPr>
              <a:t>Par exemple:</a:t>
            </a:r>
          </a:p>
          <a:p>
            <a:pPr marL="285750" indent="-285750">
              <a:buFont typeface="Arial" panose="020B0604020202020204" pitchFamily="34" charset="0"/>
              <a:buChar char="•"/>
              <a:defRPr/>
            </a:pPr>
            <a:r>
              <a:rPr lang="fr-FR" sz="1400" dirty="0">
                <a:solidFill>
                  <a:prstClr val="black"/>
                </a:solidFill>
              </a:rPr>
              <a:t>Professionnel/établissement de santé, établissement ou service </a:t>
            </a:r>
            <a:r>
              <a:rPr lang="fr-FR" sz="1400" b="1" dirty="0">
                <a:solidFill>
                  <a:prstClr val="black"/>
                </a:solidFill>
              </a:rPr>
              <a:t>social</a:t>
            </a:r>
            <a:r>
              <a:rPr lang="fr-FR" sz="1400" dirty="0">
                <a:solidFill>
                  <a:prstClr val="black"/>
                </a:solidFill>
              </a:rPr>
              <a:t> et </a:t>
            </a:r>
            <a:r>
              <a:rPr lang="fr-FR" sz="1400" b="1" dirty="0">
                <a:solidFill>
                  <a:prstClr val="black"/>
                </a:solidFill>
              </a:rPr>
              <a:t>médico</a:t>
            </a:r>
            <a:r>
              <a:rPr lang="fr-FR" sz="1400" dirty="0">
                <a:solidFill>
                  <a:prstClr val="black"/>
                </a:solidFill>
              </a:rPr>
              <a:t>-</a:t>
            </a:r>
            <a:r>
              <a:rPr lang="fr-FR" sz="1400" b="1" dirty="0">
                <a:solidFill>
                  <a:prstClr val="black"/>
                </a:solidFill>
              </a:rPr>
              <a:t>social (article L.1110-4 </a:t>
            </a:r>
            <a:r>
              <a:rPr lang="fr-FR" sz="1400" b="1" dirty="0" err="1">
                <a:solidFill>
                  <a:prstClr val="black"/>
                </a:solidFill>
              </a:rPr>
              <a:t>csp</a:t>
            </a:r>
            <a:r>
              <a:rPr lang="fr-FR" sz="1400" b="1" dirty="0">
                <a:solidFill>
                  <a:prstClr val="black"/>
                </a:solidFill>
              </a:rPr>
              <a:t>)</a:t>
            </a:r>
            <a:endParaRPr lang="fr-FR" sz="1400" b="1" u="sng" dirty="0">
              <a:solidFill>
                <a:prstClr val="black"/>
              </a:solidFill>
            </a:endParaRPr>
          </a:p>
          <a:p>
            <a:pPr marL="285750" indent="-285750">
              <a:buFont typeface="Arial" panose="020B0604020202020204" pitchFamily="34" charset="0"/>
              <a:buChar char="•"/>
              <a:defRPr/>
            </a:pPr>
            <a:r>
              <a:rPr lang="fr-FR" sz="1400" b="1" dirty="0">
                <a:solidFill>
                  <a:prstClr val="black"/>
                </a:solidFill>
              </a:rPr>
              <a:t>Le personnel des CHRS </a:t>
            </a:r>
            <a:r>
              <a:rPr lang="fr-FR" sz="1400" dirty="0">
                <a:solidFill>
                  <a:prstClr val="black"/>
                </a:solidFill>
              </a:rPr>
              <a:t>(article L.345-1 du CASF)</a:t>
            </a:r>
          </a:p>
          <a:p>
            <a:pPr marL="285750" indent="-285750">
              <a:buFont typeface="Arial" panose="020B0604020202020204" pitchFamily="34" charset="0"/>
              <a:buChar char="•"/>
              <a:defRPr/>
            </a:pPr>
            <a:r>
              <a:rPr lang="fr-FR" sz="1400" b="1" dirty="0">
                <a:solidFill>
                  <a:prstClr val="black"/>
                </a:solidFill>
              </a:rPr>
              <a:t>SIAO:</a:t>
            </a:r>
            <a:r>
              <a:rPr lang="fr-FR" sz="1400" dirty="0">
                <a:solidFill>
                  <a:prstClr val="black"/>
                </a:solidFill>
              </a:rPr>
              <a:t> Les personnes appelées à intervenir dans l'instruction des demandes de prise en charge, l'évaluation et l'orientation des personnes ou familles (article L345-2-10 CASF)</a:t>
            </a:r>
          </a:p>
          <a:p>
            <a:pPr marL="285750" indent="-285750">
              <a:buFont typeface="Arial" panose="020B0604020202020204" pitchFamily="34" charset="0"/>
              <a:buChar char="•"/>
              <a:defRPr/>
            </a:pPr>
            <a:r>
              <a:rPr lang="fr-FR" sz="1400" dirty="0">
                <a:solidFill>
                  <a:prstClr val="black"/>
                </a:solidFill>
              </a:rPr>
              <a:t>missions du service de l’ASE, ou encore de la PMI</a:t>
            </a:r>
          </a:p>
        </p:txBody>
      </p:sp>
    </p:spTree>
    <p:extLst>
      <p:ext uri="{BB962C8B-B14F-4D97-AF65-F5344CB8AC3E}">
        <p14:creationId xmlns:p14="http://schemas.microsoft.com/office/powerpoint/2010/main" val="33523234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atya.benmansour\Desktop\logo_federation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93296"/>
            <a:ext cx="841673" cy="594769"/>
          </a:xfrm>
          <a:prstGeom prst="rect">
            <a:avLst/>
          </a:prstGeom>
          <a:noFill/>
          <a:extLst>
            <a:ext uri="{909E8E84-426E-40DD-AFC4-6F175D3DCCD1}">
              <a14:hiddenFill xmlns:a14="http://schemas.microsoft.com/office/drawing/2010/main">
                <a:solidFill>
                  <a:srgbClr val="FFFFFF"/>
                </a:solidFill>
              </a14:hiddenFill>
            </a:ext>
          </a:extLst>
        </p:spPr>
      </p:pic>
      <p:sp>
        <p:nvSpPr>
          <p:cNvPr id="153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cs typeface="Arial" charset="0"/>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cs typeface="Arial" charset="0"/>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charset="0"/>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9pPr>
          </a:lstStyle>
          <a:p>
            <a:pPr eaLnBrk="1" hangingPunct="1">
              <a:spcBef>
                <a:spcPct val="0"/>
              </a:spcBef>
            </a:pPr>
            <a:fld id="{6C6EFC7A-D6F7-4CF4-9DFA-CBAD7E90A80B}" type="slidenum">
              <a:rPr lang="fr-FR" altLang="fr-FR" sz="1400" smtClean="0"/>
              <a:pPr eaLnBrk="1" hangingPunct="1">
                <a:spcBef>
                  <a:spcPct val="0"/>
                </a:spcBef>
              </a:pPr>
              <a:t>6</a:t>
            </a:fld>
            <a:endParaRPr lang="fr-FR" altLang="fr-FR" sz="1400" dirty="0"/>
          </a:p>
        </p:txBody>
      </p:sp>
      <p:sp>
        <p:nvSpPr>
          <p:cNvPr id="9219" name="Text Box 2"/>
          <p:cNvSpPr txBox="1">
            <a:spLocks noChangeArrowheads="1"/>
          </p:cNvSpPr>
          <p:nvPr/>
        </p:nvSpPr>
        <p:spPr bwMode="auto">
          <a:xfrm>
            <a:off x="70521" y="1003883"/>
            <a:ext cx="6373687" cy="6210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609600" indent="-609600" eaLnBrk="0" hangingPunct="0">
              <a:spcBef>
                <a:spcPts val="8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3200">
                <a:solidFill>
                  <a:srgbClr val="000000"/>
                </a:solidFill>
                <a:latin typeface="Arial" charset="0"/>
                <a:cs typeface="Arial" charset="0"/>
              </a:defRPr>
            </a:lvl1pPr>
            <a:lvl2pPr marL="990600" indent="-533400" eaLnBrk="0" hangingPunct="0">
              <a:spcBef>
                <a:spcPts val="7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800">
                <a:solidFill>
                  <a:srgbClr val="000000"/>
                </a:solidFill>
                <a:latin typeface="Arial" charset="0"/>
                <a:cs typeface="Arial" charset="0"/>
              </a:defRPr>
            </a:lvl2pPr>
            <a:lvl3pPr marL="1371600" indent="-457200" eaLnBrk="0" hangingPunct="0">
              <a:spcBef>
                <a:spcPts val="6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400">
                <a:solidFill>
                  <a:srgbClr val="000000"/>
                </a:solidFill>
                <a:latin typeface="Arial" charset="0"/>
                <a:cs typeface="Arial" charset="0"/>
              </a:defRPr>
            </a:lvl3pPr>
            <a:lvl4pPr marL="17526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4pPr>
            <a:lvl5pPr marL="22098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5pPr>
            <a:lvl6pPr marL="26670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6pPr>
            <a:lvl7pPr marL="31242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7pPr>
            <a:lvl8pPr marL="35814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8pPr>
            <a:lvl9pPr marL="40386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9pPr>
          </a:lstStyle>
          <a:p>
            <a:pPr marL="285750" indent="-285750">
              <a:lnSpc>
                <a:spcPct val="107000"/>
              </a:lnSpc>
              <a:buFont typeface="Wingdings" panose="05000000000000000000" pitchFamily="2" charset="2"/>
              <a:buChar char="§"/>
            </a:pPr>
            <a:r>
              <a:rPr lang="fr-FR" sz="1600" b="1" dirty="0">
                <a:solidFill>
                  <a:srgbClr val="215968"/>
                </a:solidFill>
                <a:latin typeface="+mj-lt"/>
                <a:ea typeface="Calibri" panose="020F0502020204030204" pitchFamily="34" charset="0"/>
                <a:cs typeface="Times New Roman" panose="02020603050405020304" pitchFamily="18" charset="0"/>
              </a:rPr>
              <a:t>Il n’existe pas de principe général de partage d’informations confidentielles, la loi encadre les échanges à plusieurs niveaux par ex : </a:t>
            </a:r>
          </a:p>
          <a:p>
            <a:pPr marL="285750" lvl="0" indent="-285750">
              <a:lnSpc>
                <a:spcPct val="107000"/>
              </a:lnSpc>
              <a:buFontTx/>
              <a:buChar char="-"/>
            </a:pPr>
            <a:r>
              <a:rPr lang="en-GB" altLang="fr-FR" sz="1600" dirty="0">
                <a:solidFill>
                  <a:srgbClr val="215968"/>
                </a:solidFill>
                <a:latin typeface="+mj-lt"/>
              </a:rPr>
              <a:t>Entre </a:t>
            </a:r>
            <a:r>
              <a:rPr lang="fr-FR" altLang="fr-FR" sz="1600" dirty="0">
                <a:solidFill>
                  <a:srgbClr val="215968"/>
                </a:solidFill>
                <a:latin typeface="+mj-lt"/>
              </a:rPr>
              <a:t>professionnels</a:t>
            </a:r>
            <a:r>
              <a:rPr lang="en-GB" altLang="fr-FR" sz="1600" dirty="0">
                <a:solidFill>
                  <a:srgbClr val="215968"/>
                </a:solidFill>
                <a:latin typeface="+mj-lt"/>
              </a:rPr>
              <a:t> de </a:t>
            </a:r>
            <a:r>
              <a:rPr lang="en-GB" altLang="fr-FR" sz="1600" dirty="0" err="1">
                <a:solidFill>
                  <a:srgbClr val="215968"/>
                </a:solidFill>
                <a:latin typeface="+mj-lt"/>
              </a:rPr>
              <a:t>l’action</a:t>
            </a:r>
            <a:r>
              <a:rPr lang="en-GB" altLang="fr-FR" sz="1600" dirty="0">
                <a:solidFill>
                  <a:srgbClr val="215968"/>
                </a:solidFill>
                <a:latin typeface="+mj-lt"/>
              </a:rPr>
              <a:t> </a:t>
            </a:r>
            <a:r>
              <a:rPr lang="en-GB" altLang="fr-FR" sz="1600" dirty="0" err="1">
                <a:solidFill>
                  <a:srgbClr val="215968"/>
                </a:solidFill>
                <a:latin typeface="+mj-lt"/>
              </a:rPr>
              <a:t>sociale</a:t>
            </a:r>
            <a:r>
              <a:rPr lang="en-GB" altLang="fr-FR" sz="1600" dirty="0">
                <a:solidFill>
                  <a:srgbClr val="215968"/>
                </a:solidFill>
                <a:latin typeface="+mj-lt"/>
              </a:rPr>
              <a:t> (article L.1110-4 II. CSP) </a:t>
            </a:r>
          </a:p>
          <a:p>
            <a:pPr marL="285750" lvl="0" indent="-285750">
              <a:lnSpc>
                <a:spcPct val="107000"/>
              </a:lnSpc>
              <a:buFontTx/>
              <a:buChar char="-"/>
            </a:pPr>
            <a:r>
              <a:rPr lang="en-GB" altLang="fr-FR" sz="1600" dirty="0">
                <a:solidFill>
                  <a:srgbClr val="215968"/>
                </a:solidFill>
                <a:latin typeface="+mj-lt"/>
              </a:rPr>
              <a:t>Entre </a:t>
            </a:r>
            <a:r>
              <a:rPr lang="fr-FR" altLang="fr-FR" sz="1600" dirty="0">
                <a:solidFill>
                  <a:srgbClr val="215968"/>
                </a:solidFill>
                <a:latin typeface="+mj-lt"/>
              </a:rPr>
              <a:t>professionnels</a:t>
            </a:r>
            <a:r>
              <a:rPr lang="en-GB" altLang="fr-FR" sz="1600" dirty="0">
                <a:solidFill>
                  <a:srgbClr val="215968"/>
                </a:solidFill>
                <a:latin typeface="+mj-lt"/>
              </a:rPr>
              <a:t> de </a:t>
            </a:r>
            <a:r>
              <a:rPr lang="en-GB" altLang="fr-FR" sz="1600" dirty="0" err="1">
                <a:solidFill>
                  <a:srgbClr val="215968"/>
                </a:solidFill>
                <a:latin typeface="+mj-lt"/>
              </a:rPr>
              <a:t>santé</a:t>
            </a:r>
            <a:r>
              <a:rPr lang="en-GB" altLang="fr-FR" sz="1600" dirty="0">
                <a:solidFill>
                  <a:srgbClr val="215968"/>
                </a:solidFill>
                <a:latin typeface="+mj-lt"/>
              </a:rPr>
              <a:t> et non-</a:t>
            </a:r>
            <a:r>
              <a:rPr lang="en-GB" altLang="fr-FR" sz="1600" dirty="0" err="1">
                <a:solidFill>
                  <a:srgbClr val="215968"/>
                </a:solidFill>
                <a:latin typeface="+mj-lt"/>
              </a:rPr>
              <a:t>professionnels</a:t>
            </a:r>
            <a:r>
              <a:rPr lang="en-GB" altLang="fr-FR" sz="1600" dirty="0">
                <a:solidFill>
                  <a:srgbClr val="215968"/>
                </a:solidFill>
                <a:latin typeface="+mj-lt"/>
              </a:rPr>
              <a:t> de </a:t>
            </a:r>
            <a:r>
              <a:rPr lang="en-GB" altLang="fr-FR" sz="1600" dirty="0" err="1">
                <a:solidFill>
                  <a:srgbClr val="215968"/>
                </a:solidFill>
                <a:latin typeface="+mj-lt"/>
              </a:rPr>
              <a:t>santé</a:t>
            </a:r>
            <a:r>
              <a:rPr lang="en-GB" altLang="fr-FR" sz="1600" dirty="0">
                <a:solidFill>
                  <a:srgbClr val="215968"/>
                </a:solidFill>
                <a:latin typeface="+mj-lt"/>
              </a:rPr>
              <a:t> </a:t>
            </a:r>
            <a:r>
              <a:rPr lang="en-GB" altLang="fr-FR" sz="1600" dirty="0" err="1">
                <a:solidFill>
                  <a:srgbClr val="215968"/>
                </a:solidFill>
                <a:latin typeface="+mj-lt"/>
              </a:rPr>
              <a:t>salariés</a:t>
            </a:r>
            <a:r>
              <a:rPr lang="en-GB" altLang="fr-FR" sz="1600" dirty="0">
                <a:solidFill>
                  <a:srgbClr val="215968"/>
                </a:solidFill>
                <a:latin typeface="+mj-lt"/>
              </a:rPr>
              <a:t> d’un ESMS (article R.1110-2 CSP) </a:t>
            </a:r>
          </a:p>
          <a:p>
            <a:pPr marL="0" lvl="0" indent="0">
              <a:lnSpc>
                <a:spcPct val="107000"/>
              </a:lnSpc>
            </a:pPr>
            <a:r>
              <a:rPr lang="en-GB" altLang="fr-FR" sz="1600" b="1" u="sng" dirty="0">
                <a:solidFill>
                  <a:srgbClr val="215968"/>
                </a:solidFill>
                <a:latin typeface="+mj-lt"/>
              </a:rPr>
              <a:t>A conditions : </a:t>
            </a:r>
          </a:p>
          <a:p>
            <a:pPr marL="723900" lvl="1" indent="-342900" algn="just" eaLnBrk="1" hangingPunct="1">
              <a:spcBef>
                <a:spcPts val="0"/>
              </a:spcBef>
              <a:buFont typeface="Wingdings" panose="05000000000000000000" pitchFamily="2" charset="2"/>
              <a:buChar char="ü"/>
              <a:tabLst/>
              <a:defRPr/>
            </a:pPr>
            <a:r>
              <a:rPr lang="fr-FR" altLang="fr-FR" sz="1600" dirty="0">
                <a:solidFill>
                  <a:srgbClr val="215968"/>
                </a:solidFill>
                <a:latin typeface="+mj-lt"/>
                <a:ea typeface="Tahoma" panose="020B0604030504040204" pitchFamily="34" charset="0"/>
                <a:cs typeface="Tahoma" panose="020B0604030504040204" pitchFamily="34" charset="0"/>
              </a:rPr>
              <a:t>D’échanger les informations </a:t>
            </a:r>
            <a:r>
              <a:rPr lang="fr-FR" altLang="fr-FR" sz="1600" b="1" dirty="0">
                <a:solidFill>
                  <a:srgbClr val="215968"/>
                </a:solidFill>
                <a:latin typeface="+mj-lt"/>
                <a:ea typeface="Tahoma" panose="020B0604030504040204" pitchFamily="34" charset="0"/>
                <a:cs typeface="Tahoma" panose="020B0604030504040204" pitchFamily="34" charset="0"/>
              </a:rPr>
              <a:t>strictement nécessaires à l’accomplissement de la mission </a:t>
            </a:r>
            <a:r>
              <a:rPr lang="fr-FR" altLang="fr-FR" sz="1600" dirty="0">
                <a:solidFill>
                  <a:srgbClr val="215968"/>
                </a:solidFill>
                <a:latin typeface="+mj-lt"/>
                <a:ea typeface="Tahoma" panose="020B0604030504040204" pitchFamily="34" charset="0"/>
                <a:cs typeface="Tahoma" panose="020B0604030504040204" pitchFamily="34" charset="0"/>
              </a:rPr>
              <a:t>des professionnels </a:t>
            </a:r>
            <a:r>
              <a:rPr lang="fr-FR" altLang="fr-FR" sz="1600" b="1" dirty="0">
                <a:solidFill>
                  <a:srgbClr val="215968"/>
                </a:solidFill>
                <a:latin typeface="+mj-lt"/>
                <a:ea typeface="Tahoma" panose="020B0604030504040204" pitchFamily="34" charset="0"/>
                <a:cs typeface="Tahoma" panose="020B0604030504040204" pitchFamily="34" charset="0"/>
              </a:rPr>
              <a:t>et à la continuité de la prise en charge </a:t>
            </a:r>
            <a:r>
              <a:rPr lang="fr-FR" altLang="fr-FR" sz="1600" dirty="0">
                <a:solidFill>
                  <a:srgbClr val="215968"/>
                </a:solidFill>
                <a:latin typeface="+mj-lt"/>
                <a:ea typeface="Tahoma" panose="020B0604030504040204" pitchFamily="34" charset="0"/>
                <a:cs typeface="Tahoma" panose="020B0604030504040204" pitchFamily="34" charset="0"/>
              </a:rPr>
              <a:t>de la personne (article R.1110-3 CSP) </a:t>
            </a:r>
          </a:p>
          <a:p>
            <a:pPr marL="723900" lvl="1" indent="-342900" algn="just" eaLnBrk="1" hangingPunct="1">
              <a:spcBef>
                <a:spcPts val="0"/>
              </a:spcBef>
              <a:buFont typeface="Wingdings" panose="05000000000000000000" pitchFamily="2" charset="2"/>
              <a:buChar char="ü"/>
              <a:tabLst/>
              <a:defRPr/>
            </a:pPr>
            <a:r>
              <a:rPr lang="fr-FR" altLang="fr-FR" sz="1600" dirty="0">
                <a:solidFill>
                  <a:srgbClr val="215968"/>
                </a:solidFill>
                <a:latin typeface="+mj-lt"/>
                <a:ea typeface="Tahoma" panose="020B0604030504040204" pitchFamily="34" charset="0"/>
                <a:cs typeface="Tahoma" panose="020B0604030504040204" pitchFamily="34" charset="0"/>
              </a:rPr>
              <a:t>D’énumérer les destinataires des informations (ex: professionnels des ESSMS) (article R.1110-3 CSP)</a:t>
            </a:r>
          </a:p>
          <a:p>
            <a:pPr marL="723900" lvl="1" indent="-342900" algn="just" eaLnBrk="1" hangingPunct="1">
              <a:spcBef>
                <a:spcPts val="0"/>
              </a:spcBef>
              <a:buFont typeface="Wingdings" panose="05000000000000000000" pitchFamily="2" charset="2"/>
              <a:buChar char="ü"/>
              <a:tabLst/>
              <a:defRPr/>
            </a:pPr>
            <a:r>
              <a:rPr lang="fr-FR" altLang="fr-FR" sz="1600" dirty="0">
                <a:solidFill>
                  <a:srgbClr val="215968"/>
                </a:solidFill>
                <a:latin typeface="+mj-lt"/>
                <a:ea typeface="Tahoma" panose="020B0604030504040204" pitchFamily="34" charset="0"/>
                <a:cs typeface="Tahoma" panose="020B0604030504040204" pitchFamily="34" charset="0"/>
              </a:rPr>
              <a:t>D’absence </a:t>
            </a:r>
            <a:r>
              <a:rPr lang="fr-FR" altLang="fr-FR" sz="1600" b="1" dirty="0">
                <a:solidFill>
                  <a:srgbClr val="215968"/>
                </a:solidFill>
                <a:latin typeface="+mj-lt"/>
                <a:ea typeface="Tahoma" panose="020B0604030504040204" pitchFamily="34" charset="0"/>
                <a:cs typeface="Tahoma" panose="020B0604030504040204" pitchFamily="34" charset="0"/>
              </a:rPr>
              <a:t>d’exercice du droit d’opposition </a:t>
            </a:r>
            <a:r>
              <a:rPr lang="fr-FR" altLang="fr-FR" sz="1600" dirty="0">
                <a:solidFill>
                  <a:srgbClr val="215968"/>
                </a:solidFill>
                <a:latin typeface="+mj-lt"/>
                <a:ea typeface="Tahoma" panose="020B0604030504040204" pitchFamily="34" charset="0"/>
                <a:cs typeface="Tahoma" panose="020B0604030504040204" pitchFamily="34" charset="0"/>
              </a:rPr>
              <a:t>de la personne </a:t>
            </a:r>
            <a:r>
              <a:rPr lang="fr-FR" altLang="fr-FR" sz="1600" b="1" dirty="0">
                <a:solidFill>
                  <a:srgbClr val="215968"/>
                </a:solidFill>
                <a:latin typeface="+mj-lt"/>
                <a:ea typeface="Tahoma" panose="020B0604030504040204" pitchFamily="34" charset="0"/>
                <a:cs typeface="Tahoma" panose="020B0604030504040204" pitchFamily="34" charset="0"/>
              </a:rPr>
              <a:t>(en veillant donc à l’en informer préalablement) </a:t>
            </a:r>
            <a:r>
              <a:rPr lang="fr-FR" altLang="fr-FR" sz="1600" dirty="0">
                <a:solidFill>
                  <a:srgbClr val="215968"/>
                </a:solidFill>
                <a:latin typeface="+mj-lt"/>
                <a:ea typeface="Tahoma" panose="020B0604030504040204" pitchFamily="34" charset="0"/>
                <a:cs typeface="Tahoma" panose="020B0604030504040204" pitchFamily="34" charset="0"/>
              </a:rPr>
              <a:t>(article L.1110-4 IV. CSP)</a:t>
            </a:r>
            <a:endParaRPr lang="en-GB" altLang="fr-FR" sz="1600" dirty="0">
              <a:solidFill>
                <a:srgbClr val="215968"/>
              </a:solidFill>
              <a:latin typeface="+mj-lt"/>
            </a:endParaRPr>
          </a:p>
          <a:p>
            <a:pPr marL="0" lvl="0" indent="0">
              <a:lnSpc>
                <a:spcPct val="107000"/>
              </a:lnSpc>
            </a:pPr>
            <a:endParaRPr lang="fr-FR" altLang="fr-FR" sz="1600" dirty="0">
              <a:solidFill>
                <a:srgbClr val="215968"/>
              </a:solidFill>
              <a:latin typeface="+mj-lt"/>
            </a:endParaRPr>
          </a:p>
          <a:p>
            <a:pPr marL="0" lvl="0" indent="0">
              <a:lnSpc>
                <a:spcPct val="107000"/>
              </a:lnSpc>
            </a:pPr>
            <a:r>
              <a:rPr lang="en-GB" altLang="fr-FR" sz="1600" i="1" dirty="0">
                <a:solidFill>
                  <a:srgbClr val="215968"/>
                </a:solidFill>
                <a:latin typeface="+mj-lt"/>
              </a:rPr>
              <a:t>A </a:t>
            </a:r>
            <a:r>
              <a:rPr lang="en-GB" altLang="fr-FR" sz="1600" i="1" dirty="0" err="1">
                <a:solidFill>
                  <a:srgbClr val="215968"/>
                </a:solidFill>
                <a:latin typeface="+mj-lt"/>
              </a:rPr>
              <a:t>retenir</a:t>
            </a:r>
            <a:r>
              <a:rPr lang="en-GB" altLang="fr-FR" sz="1600" i="1" dirty="0">
                <a:solidFill>
                  <a:srgbClr val="215968"/>
                </a:solidFill>
                <a:latin typeface="+mj-lt"/>
              </a:rPr>
              <a:t>: les </a:t>
            </a:r>
            <a:r>
              <a:rPr lang="en-GB" altLang="fr-FR" sz="1600" i="1" dirty="0" err="1">
                <a:solidFill>
                  <a:srgbClr val="215968"/>
                </a:solidFill>
                <a:latin typeface="+mj-lt"/>
              </a:rPr>
              <a:t>cas</a:t>
            </a:r>
            <a:r>
              <a:rPr lang="en-GB" altLang="fr-FR" sz="1600" i="1" dirty="0">
                <a:solidFill>
                  <a:srgbClr val="215968"/>
                </a:solidFill>
                <a:latin typeface="+mj-lt"/>
              </a:rPr>
              <a:t> ci-dessus ne </a:t>
            </a:r>
            <a:r>
              <a:rPr lang="en-GB" altLang="fr-FR" sz="1600" i="1" dirty="0" err="1">
                <a:solidFill>
                  <a:srgbClr val="215968"/>
                </a:solidFill>
                <a:latin typeface="+mj-lt"/>
              </a:rPr>
              <a:t>sont</a:t>
            </a:r>
            <a:r>
              <a:rPr lang="en-GB" altLang="fr-FR" sz="1600" i="1" dirty="0">
                <a:solidFill>
                  <a:srgbClr val="215968"/>
                </a:solidFill>
                <a:latin typeface="+mj-lt"/>
              </a:rPr>
              <a:t> pas les </a:t>
            </a:r>
            <a:r>
              <a:rPr lang="en-GB" altLang="fr-FR" sz="1600" i="1" dirty="0" err="1">
                <a:solidFill>
                  <a:srgbClr val="215968"/>
                </a:solidFill>
                <a:latin typeface="+mj-lt"/>
              </a:rPr>
              <a:t>seuls</a:t>
            </a:r>
            <a:r>
              <a:rPr lang="en-GB" altLang="fr-FR" sz="1600" i="1" dirty="0">
                <a:solidFill>
                  <a:srgbClr val="215968"/>
                </a:solidFill>
                <a:latin typeface="+mj-lt"/>
              </a:rPr>
              <a:t> </a:t>
            </a:r>
            <a:r>
              <a:rPr lang="en-GB" altLang="fr-FR" sz="1600" i="1" dirty="0" err="1">
                <a:solidFill>
                  <a:srgbClr val="215968"/>
                </a:solidFill>
                <a:latin typeface="+mj-lt"/>
              </a:rPr>
              <a:t>prévus</a:t>
            </a:r>
            <a:r>
              <a:rPr lang="en-GB" altLang="fr-FR" sz="1600" i="1" dirty="0">
                <a:solidFill>
                  <a:srgbClr val="215968"/>
                </a:solidFill>
                <a:latin typeface="+mj-lt"/>
              </a:rPr>
              <a:t> par la </a:t>
            </a:r>
            <a:r>
              <a:rPr lang="en-GB" altLang="fr-FR" sz="1600" i="1" dirty="0" err="1">
                <a:solidFill>
                  <a:srgbClr val="215968"/>
                </a:solidFill>
                <a:latin typeface="+mj-lt"/>
              </a:rPr>
              <a:t>loi</a:t>
            </a:r>
            <a:r>
              <a:rPr lang="en-GB" altLang="fr-FR" sz="1600" i="1" dirty="0">
                <a:solidFill>
                  <a:srgbClr val="215968"/>
                </a:solidFill>
                <a:latin typeface="+mj-lt"/>
              </a:rPr>
              <a:t>. </a:t>
            </a:r>
          </a:p>
          <a:p>
            <a:pPr marL="0" lvl="0" indent="0">
              <a:lnSpc>
                <a:spcPct val="107000"/>
              </a:lnSpc>
            </a:pPr>
            <a:r>
              <a:rPr lang="en-GB" altLang="fr-FR" sz="1600" i="1" dirty="0">
                <a:solidFill>
                  <a:srgbClr val="215968"/>
                </a:solidFill>
                <a:latin typeface="+mj-lt"/>
              </a:rPr>
              <a:t>Il </a:t>
            </a:r>
            <a:r>
              <a:rPr lang="en-GB" altLang="fr-FR" sz="1600" i="1" dirty="0" err="1">
                <a:solidFill>
                  <a:srgbClr val="215968"/>
                </a:solidFill>
                <a:latin typeface="+mj-lt"/>
              </a:rPr>
              <a:t>existe</a:t>
            </a:r>
            <a:r>
              <a:rPr lang="en-GB" altLang="fr-FR" sz="1600" i="1" dirty="0">
                <a:solidFill>
                  <a:srgbClr val="215968"/>
                </a:solidFill>
                <a:latin typeface="+mj-lt"/>
              </a:rPr>
              <a:t> </a:t>
            </a:r>
            <a:r>
              <a:rPr lang="en-GB" altLang="fr-FR" sz="1600" i="1" dirty="0" err="1">
                <a:solidFill>
                  <a:srgbClr val="215968"/>
                </a:solidFill>
                <a:latin typeface="+mj-lt"/>
              </a:rPr>
              <a:t>aussi</a:t>
            </a:r>
            <a:r>
              <a:rPr lang="en-GB" altLang="fr-FR" sz="1600" i="1" dirty="0">
                <a:solidFill>
                  <a:srgbClr val="215968"/>
                </a:solidFill>
                <a:latin typeface="+mj-lt"/>
              </a:rPr>
              <a:t> </a:t>
            </a:r>
            <a:r>
              <a:rPr lang="en-GB" altLang="fr-FR" sz="1600" i="1" dirty="0" err="1">
                <a:solidFill>
                  <a:srgbClr val="215968"/>
                </a:solidFill>
                <a:latin typeface="+mj-lt"/>
              </a:rPr>
              <a:t>d’autres</a:t>
            </a:r>
            <a:r>
              <a:rPr lang="en-GB" altLang="fr-FR" sz="1600" i="1" dirty="0">
                <a:solidFill>
                  <a:srgbClr val="215968"/>
                </a:solidFill>
                <a:latin typeface="+mj-lt"/>
              </a:rPr>
              <a:t> </a:t>
            </a:r>
            <a:r>
              <a:rPr lang="en-GB" altLang="fr-FR" sz="1600" i="1" dirty="0" err="1">
                <a:solidFill>
                  <a:srgbClr val="215968"/>
                </a:solidFill>
                <a:latin typeface="+mj-lt"/>
              </a:rPr>
              <a:t>cas</a:t>
            </a:r>
            <a:r>
              <a:rPr lang="en-GB" altLang="fr-FR" sz="1600" i="1" dirty="0">
                <a:solidFill>
                  <a:srgbClr val="215968"/>
                </a:solidFill>
                <a:latin typeface="+mj-lt"/>
              </a:rPr>
              <a:t> </a:t>
            </a:r>
            <a:r>
              <a:rPr lang="en-GB" altLang="fr-FR" sz="1600" i="1" dirty="0" err="1">
                <a:solidFill>
                  <a:srgbClr val="215968"/>
                </a:solidFill>
                <a:latin typeface="+mj-lt"/>
              </a:rPr>
              <a:t>d’échanges</a:t>
            </a:r>
            <a:r>
              <a:rPr lang="en-GB" altLang="fr-FR" sz="1600" i="1" dirty="0">
                <a:solidFill>
                  <a:srgbClr val="215968"/>
                </a:solidFill>
                <a:latin typeface="+mj-lt"/>
              </a:rPr>
              <a:t> de </a:t>
            </a:r>
            <a:r>
              <a:rPr lang="en-GB" altLang="fr-FR" sz="1600" i="1" dirty="0" err="1">
                <a:solidFill>
                  <a:srgbClr val="215968"/>
                </a:solidFill>
                <a:latin typeface="+mj-lt"/>
              </a:rPr>
              <a:t>données</a:t>
            </a:r>
            <a:r>
              <a:rPr lang="en-GB" altLang="fr-FR" sz="1600" i="1" dirty="0">
                <a:solidFill>
                  <a:srgbClr val="215968"/>
                </a:solidFill>
                <a:latin typeface="+mj-lt"/>
              </a:rPr>
              <a:t>  </a:t>
            </a:r>
            <a:r>
              <a:rPr lang="en-GB" altLang="fr-FR" sz="1600" i="1" dirty="0" err="1">
                <a:solidFill>
                  <a:srgbClr val="215968"/>
                </a:solidFill>
                <a:latin typeface="+mj-lt"/>
              </a:rPr>
              <a:t>comme</a:t>
            </a:r>
            <a:r>
              <a:rPr lang="en-GB" altLang="fr-FR" sz="1600" i="1" dirty="0">
                <a:solidFill>
                  <a:srgbClr val="215968"/>
                </a:solidFill>
                <a:latin typeface="+mj-lt"/>
              </a:rPr>
              <a:t> </a:t>
            </a:r>
            <a:r>
              <a:rPr lang="en-GB" altLang="fr-FR" sz="1600" i="1" dirty="0" err="1">
                <a:solidFill>
                  <a:srgbClr val="215968"/>
                </a:solidFill>
                <a:latin typeface="+mj-lt"/>
              </a:rPr>
              <a:t>ceux</a:t>
            </a:r>
            <a:r>
              <a:rPr lang="en-GB" altLang="fr-FR" sz="1600" i="1" dirty="0">
                <a:solidFill>
                  <a:srgbClr val="215968"/>
                </a:solidFill>
                <a:latin typeface="+mj-lt"/>
              </a:rPr>
              <a:t> entre </a:t>
            </a:r>
            <a:r>
              <a:rPr lang="en-GB" altLang="fr-FR" sz="1600" i="1" dirty="0" err="1">
                <a:solidFill>
                  <a:srgbClr val="215968"/>
                </a:solidFill>
                <a:latin typeface="+mj-lt"/>
              </a:rPr>
              <a:t>professionnels</a:t>
            </a:r>
            <a:r>
              <a:rPr lang="en-GB" altLang="fr-FR" sz="1600" i="1" dirty="0">
                <a:solidFill>
                  <a:srgbClr val="215968"/>
                </a:solidFill>
                <a:latin typeface="+mj-lt"/>
              </a:rPr>
              <a:t> de </a:t>
            </a:r>
            <a:r>
              <a:rPr lang="en-GB" altLang="fr-FR" sz="1600" i="1" dirty="0" err="1">
                <a:solidFill>
                  <a:srgbClr val="215968"/>
                </a:solidFill>
                <a:latin typeface="+mj-lt"/>
              </a:rPr>
              <a:t>santé</a:t>
            </a:r>
            <a:r>
              <a:rPr lang="en-GB" altLang="fr-FR" sz="1600" i="1" dirty="0">
                <a:solidFill>
                  <a:srgbClr val="215968"/>
                </a:solidFill>
                <a:latin typeface="+mj-lt"/>
              </a:rPr>
              <a:t> et </a:t>
            </a:r>
            <a:r>
              <a:rPr lang="en-GB" altLang="fr-FR" sz="1600" i="1" dirty="0" err="1">
                <a:solidFill>
                  <a:srgbClr val="215968"/>
                </a:solidFill>
                <a:latin typeface="+mj-lt"/>
              </a:rPr>
              <a:t>ceux</a:t>
            </a:r>
            <a:r>
              <a:rPr lang="en-GB" altLang="fr-FR" sz="1600" i="1" dirty="0">
                <a:solidFill>
                  <a:srgbClr val="215968"/>
                </a:solidFill>
                <a:latin typeface="+mj-lt"/>
              </a:rPr>
              <a:t> entre </a:t>
            </a:r>
            <a:r>
              <a:rPr lang="en-GB" altLang="fr-FR" sz="1600" i="1" dirty="0" err="1">
                <a:solidFill>
                  <a:srgbClr val="215968"/>
                </a:solidFill>
                <a:latin typeface="+mj-lt"/>
              </a:rPr>
              <a:t>professionnels</a:t>
            </a:r>
            <a:r>
              <a:rPr lang="en-GB" altLang="fr-FR" sz="1600" i="1" dirty="0">
                <a:solidFill>
                  <a:srgbClr val="215968"/>
                </a:solidFill>
                <a:latin typeface="+mj-lt"/>
              </a:rPr>
              <a:t> de la protection de </a:t>
            </a:r>
            <a:r>
              <a:rPr lang="en-GB" altLang="fr-FR" sz="1600" i="1" dirty="0" err="1">
                <a:solidFill>
                  <a:srgbClr val="215968"/>
                </a:solidFill>
                <a:latin typeface="+mj-lt"/>
              </a:rPr>
              <a:t>l’enfance</a:t>
            </a:r>
            <a:r>
              <a:rPr lang="en-GB" altLang="fr-FR" sz="1600" i="1" dirty="0">
                <a:solidFill>
                  <a:srgbClr val="215968"/>
                </a:solidFill>
                <a:latin typeface="+mj-lt"/>
              </a:rPr>
              <a:t> </a:t>
            </a:r>
          </a:p>
          <a:p>
            <a:pPr marL="0" lvl="0" indent="0">
              <a:lnSpc>
                <a:spcPct val="107000"/>
              </a:lnSpc>
            </a:pPr>
            <a:endParaRPr lang="en-GB" altLang="fr-FR" sz="1800" dirty="0">
              <a:solidFill>
                <a:schemeClr val="tx1"/>
              </a:solidFill>
              <a:latin typeface="+mn-lt"/>
            </a:endParaRPr>
          </a:p>
        </p:txBody>
      </p:sp>
      <p:sp>
        <p:nvSpPr>
          <p:cNvPr id="7" name="Rectangle 2"/>
          <p:cNvSpPr txBox="1">
            <a:spLocks noChangeArrowheads="1"/>
          </p:cNvSpPr>
          <p:nvPr/>
        </p:nvSpPr>
        <p:spPr bwMode="auto">
          <a:xfrm>
            <a:off x="6250" y="0"/>
            <a:ext cx="9155112" cy="836613"/>
          </a:xfrm>
          <a:prstGeom prst="rect">
            <a:avLst/>
          </a:prstGeom>
          <a:solidFill>
            <a:srgbClr val="00786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marL="338138" indent="-338138" algn="ctr">
              <a:spcBef>
                <a:spcPct val="0"/>
              </a:spcBef>
              <a:defRPr/>
            </a:pPr>
            <a:r>
              <a:rPr lang="fr-F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Echanges de données </a:t>
            </a:r>
            <a:r>
              <a:rPr lang="fr-FR"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et secret professionnel (4/4)</a:t>
            </a:r>
            <a:endParaRPr lang="fr-F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a:extLst>
              <a:ext uri="{FF2B5EF4-FFF2-40B4-BE49-F238E27FC236}">
                <a16:creationId xmlns:a16="http://schemas.microsoft.com/office/drawing/2014/main" id="{96E8B6B2-0CC1-29CC-2FA6-2BECCAE753BD}"/>
              </a:ext>
            </a:extLst>
          </p:cNvPr>
          <p:cNvSpPr txBox="1"/>
          <p:nvPr/>
        </p:nvSpPr>
        <p:spPr>
          <a:xfrm>
            <a:off x="6444208" y="1093371"/>
            <a:ext cx="2592288" cy="5262979"/>
          </a:xfrm>
          <a:prstGeom prst="rect">
            <a:avLst/>
          </a:prstGeom>
          <a:noFill/>
          <a:ln w="3175">
            <a:solidFill>
              <a:schemeClr val="tx1"/>
            </a:solidFill>
          </a:ln>
        </p:spPr>
        <p:txBody>
          <a:bodyPr wrap="square" rtlCol="0">
            <a:spAutoFit/>
          </a:bodyPr>
          <a:lstStyle/>
          <a:p>
            <a:r>
              <a:rPr lang="fr-FR" sz="1600" b="1" i="1" dirty="0">
                <a:solidFill>
                  <a:srgbClr val="215968"/>
                </a:solidFill>
                <a:latin typeface="Calibri" panose="020F0502020204030204" pitchFamily="34" charset="0"/>
                <a:ea typeface="Calibri" panose="020F0502020204030204" pitchFamily="34" charset="0"/>
                <a:cs typeface="Times New Roman" panose="02020603050405020304" pitchFamily="18" charset="0"/>
              </a:rPr>
              <a:t>Bon à savoir : </a:t>
            </a:r>
          </a:p>
          <a:p>
            <a:r>
              <a:rPr lang="fr-FR" sz="1600" b="1" i="1" dirty="0">
                <a:solidFill>
                  <a:srgbClr val="215968"/>
                </a:solidFill>
                <a:latin typeface="Calibri" panose="020F0502020204030204" pitchFamily="34" charset="0"/>
                <a:ea typeface="Calibri" panose="020F0502020204030204" pitchFamily="34" charset="0"/>
                <a:cs typeface="Times New Roman" panose="02020603050405020304" pitchFamily="18" charset="0"/>
              </a:rPr>
              <a:t>cadre plus souple pour </a:t>
            </a:r>
          </a:p>
          <a:p>
            <a:pPr marL="285750" indent="-285750">
              <a:buFontTx/>
              <a:buChar char="-"/>
            </a:pPr>
            <a:r>
              <a:rPr lang="fr-FR" sz="1600" b="1" dirty="0">
                <a:solidFill>
                  <a:srgbClr val="215968"/>
                </a:solidFill>
                <a:latin typeface="Calibri" panose="020F0502020204030204" pitchFamily="34" charset="0"/>
                <a:ea typeface="Calibri" panose="020F0502020204030204" pitchFamily="34" charset="0"/>
                <a:cs typeface="Times New Roman" panose="02020603050405020304" pitchFamily="18" charset="0"/>
              </a:rPr>
              <a:t>Le p</a:t>
            </a:r>
            <a:r>
              <a:rPr lang="fr-FR" sz="1600" b="1" dirty="0">
                <a:solidFill>
                  <a:srgbClr val="215968"/>
                </a:solidFill>
                <a:effectLst/>
                <a:latin typeface="Calibri" panose="020F0502020204030204" pitchFamily="34" charset="0"/>
                <a:ea typeface="Calibri" panose="020F0502020204030204" pitchFamily="34" charset="0"/>
                <a:cs typeface="Times New Roman" panose="02020603050405020304" pitchFamily="18" charset="0"/>
              </a:rPr>
              <a:t>ersonnel de CHRS (article L.345-1 CASF)</a:t>
            </a:r>
          </a:p>
          <a:p>
            <a:endParaRPr lang="fr-FR" sz="1600" b="1" dirty="0">
              <a:solidFill>
                <a:srgbClr val="215968"/>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Tx/>
              <a:buChar char="-"/>
            </a:pPr>
            <a:r>
              <a:rPr lang="fr-FR" sz="1600" b="0" i="0" dirty="0">
                <a:solidFill>
                  <a:srgbClr val="215968"/>
                </a:solidFill>
                <a:effectLst/>
                <a:latin typeface="sourcesanspro"/>
              </a:rPr>
              <a:t>Les personne appelées instruire des demandes de prise en charge, évaluer et orienter des personnes ou familles intervenant </a:t>
            </a:r>
            <a:r>
              <a:rPr lang="fr-FR" sz="1600" b="1" dirty="0">
                <a:solidFill>
                  <a:srgbClr val="215968"/>
                </a:solidFill>
                <a:latin typeface="Calibri" panose="020F0502020204030204" pitchFamily="34" charset="0"/>
                <a:ea typeface="Calibri" panose="020F0502020204030204" pitchFamily="34" charset="0"/>
                <a:cs typeface="Times New Roman" panose="02020603050405020304" pitchFamily="18" charset="0"/>
              </a:rPr>
              <a:t>dans le cadre d’un SIAO (article L.345-2-10 CASF) </a:t>
            </a:r>
          </a:p>
          <a:p>
            <a:endParaRPr lang="fr-FR" sz="1600" i="1" dirty="0">
              <a:solidFill>
                <a:srgbClr val="215968"/>
              </a:solidFill>
              <a:latin typeface="Calibri" panose="020F0502020204030204" pitchFamily="34" charset="0"/>
              <a:ea typeface="Calibri" panose="020F0502020204030204" pitchFamily="34" charset="0"/>
              <a:cs typeface="Times New Roman" panose="02020603050405020304" pitchFamily="18" charset="0"/>
            </a:endParaRPr>
          </a:p>
          <a:p>
            <a:r>
              <a:rPr lang="fr-FR" sz="1600" i="1" dirty="0">
                <a:solidFill>
                  <a:srgbClr val="215968"/>
                </a:solidFill>
                <a:latin typeface="Calibri" panose="020F0502020204030204" pitchFamily="34" charset="0"/>
                <a:ea typeface="Calibri" panose="020F0502020204030204" pitchFamily="34" charset="0"/>
                <a:cs typeface="Times New Roman" panose="02020603050405020304" pitchFamily="18" charset="0"/>
              </a:rPr>
              <a:t>Qui peuvent échanger les informations confidentielles dont ils disposent </a:t>
            </a:r>
            <a:r>
              <a:rPr lang="fr-FR" sz="1600" i="1" u="sng" dirty="0">
                <a:solidFill>
                  <a:srgbClr val="215968"/>
                </a:solidFill>
                <a:latin typeface="Calibri" panose="020F0502020204030204" pitchFamily="34" charset="0"/>
                <a:ea typeface="Calibri" panose="020F0502020204030204" pitchFamily="34" charset="0"/>
                <a:cs typeface="Times New Roman" panose="02020603050405020304" pitchFamily="18" charset="0"/>
              </a:rPr>
              <a:t>entre eux, (dans leur équipe respective), </a:t>
            </a:r>
            <a:r>
              <a:rPr lang="fr-FR" sz="1600" i="1" dirty="0">
                <a:solidFill>
                  <a:srgbClr val="215968"/>
                </a:solidFill>
                <a:latin typeface="Calibri" panose="020F0502020204030204" pitchFamily="34" charset="0"/>
                <a:ea typeface="Calibri" panose="020F0502020204030204" pitchFamily="34" charset="0"/>
                <a:cs typeface="Times New Roman" panose="02020603050405020304" pitchFamily="18" charset="0"/>
              </a:rPr>
              <a:t>et qui sont </a:t>
            </a:r>
            <a:r>
              <a:rPr lang="fr-FR" sz="1600" i="1" u="sng" dirty="0">
                <a:solidFill>
                  <a:srgbClr val="215968"/>
                </a:solidFill>
                <a:latin typeface="Calibri" panose="020F0502020204030204" pitchFamily="34" charset="0"/>
                <a:ea typeface="Calibri" panose="020F0502020204030204" pitchFamily="34" charset="0"/>
                <a:cs typeface="Times New Roman" panose="02020603050405020304" pitchFamily="18" charset="0"/>
              </a:rPr>
              <a:t>strictement nécessaires à la prise de décision</a:t>
            </a:r>
            <a:endParaRPr lang="fr-FR" sz="1600" u="sng" dirty="0">
              <a:solidFill>
                <a:srgbClr val="215968"/>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78714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351235" y="398142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sz="1350" dirty="0">
              <a:solidFill>
                <a:prstClr val="black"/>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7</a:t>
            </a:fld>
            <a:endParaRPr lang="fr-BE"/>
          </a:p>
        </p:txBody>
      </p:sp>
      <p:sp>
        <p:nvSpPr>
          <p:cNvPr id="5" name="Rectangle 4">
            <a:extLst>
              <a:ext uri="{FF2B5EF4-FFF2-40B4-BE49-F238E27FC236}">
                <a16:creationId xmlns:a16="http://schemas.microsoft.com/office/drawing/2014/main" id="{4F8FC685-4033-4913-8FBA-566871417CF6}"/>
              </a:ext>
            </a:extLst>
          </p:cNvPr>
          <p:cNvSpPr/>
          <p:nvPr/>
        </p:nvSpPr>
        <p:spPr>
          <a:xfrm>
            <a:off x="446139" y="1712095"/>
            <a:ext cx="7866247" cy="10664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300" i="1" dirty="0">
              <a:solidFill>
                <a:srgbClr val="92D050"/>
              </a:solidFill>
              <a:latin typeface="Calibri Light" panose="020F0302020204030204" pitchFamily="34" charset="0"/>
              <a:cs typeface="Calibri Light" panose="020F0302020204030204" pitchFamily="34" charset="0"/>
            </a:endParaRPr>
          </a:p>
        </p:txBody>
      </p:sp>
      <p:sp>
        <p:nvSpPr>
          <p:cNvPr id="3" name="ZoneTexte 2">
            <a:extLst>
              <a:ext uri="{FF2B5EF4-FFF2-40B4-BE49-F238E27FC236}">
                <a16:creationId xmlns:a16="http://schemas.microsoft.com/office/drawing/2014/main" id="{61CD061F-6990-5BF0-7937-59DE03ED8E40}"/>
              </a:ext>
            </a:extLst>
          </p:cNvPr>
          <p:cNvSpPr txBox="1"/>
          <p:nvPr/>
        </p:nvSpPr>
        <p:spPr>
          <a:xfrm>
            <a:off x="2173417" y="2632639"/>
            <a:ext cx="5313233" cy="923330"/>
          </a:xfrm>
          <a:prstGeom prst="rect">
            <a:avLst/>
          </a:prstGeom>
          <a:noFill/>
        </p:spPr>
        <p:txBody>
          <a:bodyPr wrap="square" rtlCol="0">
            <a:spAutoFit/>
          </a:bodyPr>
          <a:lstStyle/>
          <a:p>
            <a:pPr algn="ctr"/>
            <a:r>
              <a:rPr lang="fr-FR" sz="2700" b="1" i="1" dirty="0">
                <a:solidFill>
                  <a:srgbClr val="215968"/>
                </a:solidFill>
              </a:rPr>
              <a:t>Echanges de données : focus pratique RGPD</a:t>
            </a:r>
          </a:p>
        </p:txBody>
      </p:sp>
      <p:sp>
        <p:nvSpPr>
          <p:cNvPr id="8" name="Rectangle 2">
            <a:extLst>
              <a:ext uri="{FF2B5EF4-FFF2-40B4-BE49-F238E27FC236}">
                <a16:creationId xmlns:a16="http://schemas.microsoft.com/office/drawing/2014/main" id="{B3A87925-C7F5-688D-8179-5916F7FBCCBF}"/>
              </a:ext>
            </a:extLst>
          </p:cNvPr>
          <p:cNvSpPr txBox="1">
            <a:spLocks noChangeArrowheads="1"/>
          </p:cNvSpPr>
          <p:nvPr/>
        </p:nvSpPr>
        <p:spPr bwMode="auto">
          <a:xfrm>
            <a:off x="0" y="857250"/>
            <a:ext cx="9144000" cy="793122"/>
          </a:xfrm>
          <a:prstGeom prst="rect">
            <a:avLst/>
          </a:prstGeom>
          <a:solidFill>
            <a:srgbClr val="00786E"/>
          </a:solidFill>
          <a:ln>
            <a:noFill/>
          </a:ln>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algn="ctr"/>
            <a:endParaRPr lang="fr-FR" sz="1800" i="1" dirty="0">
              <a:solidFill>
                <a:schemeClr val="bg1"/>
              </a:solidFill>
              <a:latin typeface="Calibri Light" panose="020F0302020204030204" pitchFamily="34" charset="0"/>
              <a:cs typeface="Calibri Light" panose="020F0302020204030204" pitchFamily="34" charset="0"/>
            </a:endParaRPr>
          </a:p>
        </p:txBody>
      </p:sp>
      <p:sp>
        <p:nvSpPr>
          <p:cNvPr id="9" name="Rectangle 2">
            <a:extLst>
              <a:ext uri="{FF2B5EF4-FFF2-40B4-BE49-F238E27FC236}">
                <a16:creationId xmlns:a16="http://schemas.microsoft.com/office/drawing/2014/main" id="{E39F77EE-6CFE-6928-CA47-751A5BD064EE}"/>
              </a:ext>
            </a:extLst>
          </p:cNvPr>
          <p:cNvSpPr txBox="1">
            <a:spLocks noChangeArrowheads="1"/>
          </p:cNvSpPr>
          <p:nvPr/>
        </p:nvSpPr>
        <p:spPr bwMode="auto">
          <a:xfrm>
            <a:off x="0" y="5227952"/>
            <a:ext cx="9144000" cy="793122"/>
          </a:xfrm>
          <a:prstGeom prst="rect">
            <a:avLst/>
          </a:prstGeom>
          <a:solidFill>
            <a:srgbClr val="00786E"/>
          </a:solidFill>
          <a:ln>
            <a:noFill/>
          </a:ln>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algn="ctr"/>
            <a:endParaRPr lang="fr-FR" sz="1800" i="1"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890435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atya.benmansour\Desktop\logo_federation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93296"/>
            <a:ext cx="841673" cy="594769"/>
          </a:xfrm>
          <a:prstGeom prst="rect">
            <a:avLst/>
          </a:prstGeom>
          <a:noFill/>
          <a:extLst>
            <a:ext uri="{909E8E84-426E-40DD-AFC4-6F175D3DCCD1}">
              <a14:hiddenFill xmlns:a14="http://schemas.microsoft.com/office/drawing/2010/main">
                <a:solidFill>
                  <a:srgbClr val="FFFFFF"/>
                </a:solidFill>
              </a14:hiddenFill>
            </a:ext>
          </a:extLst>
        </p:spPr>
      </p:pic>
      <p:sp>
        <p:nvSpPr>
          <p:cNvPr id="153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cs typeface="Arial" charset="0"/>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cs typeface="Arial" charset="0"/>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charset="0"/>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9pPr>
          </a:lstStyle>
          <a:p>
            <a:pPr eaLnBrk="1" hangingPunct="1">
              <a:spcBef>
                <a:spcPct val="0"/>
              </a:spcBef>
            </a:pPr>
            <a:fld id="{6C6EFC7A-D6F7-4CF4-9DFA-CBAD7E90A80B}" type="slidenum">
              <a:rPr lang="fr-FR" altLang="fr-FR" sz="1400" smtClean="0"/>
              <a:pPr eaLnBrk="1" hangingPunct="1">
                <a:spcBef>
                  <a:spcPct val="0"/>
                </a:spcBef>
              </a:pPr>
              <a:t>8</a:t>
            </a:fld>
            <a:endParaRPr lang="fr-FR" altLang="fr-FR" sz="1400" dirty="0"/>
          </a:p>
        </p:txBody>
      </p:sp>
      <p:sp>
        <p:nvSpPr>
          <p:cNvPr id="9219" name="Text Box 2"/>
          <p:cNvSpPr txBox="1">
            <a:spLocks noChangeArrowheads="1"/>
          </p:cNvSpPr>
          <p:nvPr/>
        </p:nvSpPr>
        <p:spPr bwMode="auto">
          <a:xfrm>
            <a:off x="53113" y="1059395"/>
            <a:ext cx="8866792" cy="580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numCol="1">
            <a:spAutoFit/>
          </a:bodyPr>
          <a:lstStyle>
            <a:lvl1pPr marL="609600" indent="-609600" eaLnBrk="0" hangingPunct="0">
              <a:spcBef>
                <a:spcPts val="8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3200">
                <a:solidFill>
                  <a:srgbClr val="000000"/>
                </a:solidFill>
                <a:latin typeface="Arial" charset="0"/>
                <a:cs typeface="Arial" charset="0"/>
              </a:defRPr>
            </a:lvl1pPr>
            <a:lvl2pPr marL="990600" indent="-533400" eaLnBrk="0" hangingPunct="0">
              <a:spcBef>
                <a:spcPts val="7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800">
                <a:solidFill>
                  <a:srgbClr val="000000"/>
                </a:solidFill>
                <a:latin typeface="Arial" charset="0"/>
                <a:cs typeface="Arial" charset="0"/>
              </a:defRPr>
            </a:lvl2pPr>
            <a:lvl3pPr marL="1371600" indent="-457200" eaLnBrk="0" hangingPunct="0">
              <a:spcBef>
                <a:spcPts val="6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400">
                <a:solidFill>
                  <a:srgbClr val="000000"/>
                </a:solidFill>
                <a:latin typeface="Arial" charset="0"/>
                <a:cs typeface="Arial" charset="0"/>
              </a:defRPr>
            </a:lvl3pPr>
            <a:lvl4pPr marL="17526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4pPr>
            <a:lvl5pPr marL="22098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5pPr>
            <a:lvl6pPr marL="26670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6pPr>
            <a:lvl7pPr marL="31242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7pPr>
            <a:lvl8pPr marL="35814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8pPr>
            <a:lvl9pPr marL="40386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9pPr>
          </a:lstStyle>
          <a:p>
            <a:pPr marL="0" indent="0" algn="just">
              <a:lnSpc>
                <a:spcPct val="107000"/>
              </a:lnSpc>
            </a:pPr>
            <a:r>
              <a:rPr lang="fr-FR" sz="1400" dirty="0">
                <a:solidFill>
                  <a:srgbClr val="0000FF"/>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Circulaire du 4 juillet 2019 OFII/SIAO pour la prise en charge des demandeurs d’asile et des bénéficiaires d’une protection internationale</a:t>
            </a:r>
            <a:endParaRPr lang="fr-FR" sz="1400" dirty="0">
              <a:solidFill>
                <a:srgbClr val="0000FF"/>
              </a:solidFill>
              <a:latin typeface="Calibri" panose="020F0502020204030204" pitchFamily="34" charset="0"/>
              <a:cs typeface="Times New Roman" panose="02020603050405020304" pitchFamily="18" charset="0"/>
            </a:endParaRPr>
          </a:p>
          <a:p>
            <a:pPr marL="285750" indent="-285750" algn="just">
              <a:lnSpc>
                <a:spcPct val="107000"/>
              </a:lnSpc>
              <a:buFont typeface="Symbol" panose="05050102010706020507" pitchFamily="18" charset="2"/>
              <a:buChar char="Þ"/>
            </a:pPr>
            <a:r>
              <a:rPr lang="fr-FR" sz="1400" dirty="0">
                <a:solidFill>
                  <a:srgbClr val="00786E"/>
                </a:solidFill>
                <a:latin typeface="Calibri" panose="020F0502020204030204" pitchFamily="34" charset="0"/>
                <a:ea typeface="Calibri" panose="020F0502020204030204" pitchFamily="34" charset="0"/>
                <a:cs typeface="Times New Roman" panose="02020603050405020304" pitchFamily="18" charset="0"/>
              </a:rPr>
              <a:t>Encadre la transmission de données relative aux demandeurs d’asile et réfugiés hébergés dans l’hébergement d’urgence (HU) par les SIAO</a:t>
            </a:r>
          </a:p>
          <a:p>
            <a:pPr marL="285750" indent="-285750" algn="just">
              <a:lnSpc>
                <a:spcPct val="107000"/>
              </a:lnSpc>
              <a:buFont typeface="Symbol" panose="05050102010706020507" pitchFamily="18" charset="2"/>
              <a:buChar char="Þ"/>
            </a:pPr>
            <a:r>
              <a:rPr lang="fr-FR" sz="1400" dirty="0">
                <a:solidFill>
                  <a:srgbClr val="00786E"/>
                </a:solidFill>
                <a:latin typeface="Calibri" panose="020F0502020204030204" pitchFamily="34" charset="0"/>
                <a:ea typeface="Calibri" panose="020F0502020204030204" pitchFamily="34" charset="0"/>
                <a:cs typeface="Times New Roman" panose="02020603050405020304" pitchFamily="18" charset="0"/>
              </a:rPr>
              <a:t>Principe de l’échange SIAO/OFII a été consacré à </a:t>
            </a:r>
            <a:r>
              <a:rPr lang="fr-FR" sz="1400" dirty="0">
                <a:solidFill>
                  <a:srgbClr val="00786E"/>
                </a:solidFill>
                <a:latin typeface="Calibri" panose="020F0502020204030204" pitchFamily="34" charset="0"/>
                <a:cs typeface="Times New Roman" panose="02020603050405020304" pitchFamily="18" charset="0"/>
              </a:rPr>
              <a:t>l’article L.552-7 du CESEDA (ancienne codification avant la refonte de mai 2021: </a:t>
            </a:r>
            <a:r>
              <a:rPr lang="en-US" sz="1400" dirty="0">
                <a:solidFill>
                  <a:srgbClr val="00786E"/>
                </a:solidFill>
                <a:latin typeface="Calibri" panose="020F0502020204030204" pitchFamily="34" charset="0"/>
                <a:cs typeface="Times New Roman" panose="02020603050405020304" pitchFamily="18" charset="0"/>
              </a:rPr>
              <a:t>art. L. 744-6 du CESEDA) </a:t>
            </a:r>
          </a:p>
          <a:p>
            <a:pPr marL="285750" indent="-285750" algn="just">
              <a:lnSpc>
                <a:spcPct val="107000"/>
              </a:lnSpc>
              <a:buFont typeface="Symbol" panose="05050102010706020507" pitchFamily="18" charset="2"/>
              <a:buChar char="Þ"/>
            </a:pPr>
            <a:r>
              <a:rPr lang="en-US" sz="1400" dirty="0" err="1">
                <a:solidFill>
                  <a:srgbClr val="00786E"/>
                </a:solidFill>
                <a:latin typeface="Calibri" panose="020F0502020204030204" pitchFamily="34" charset="0"/>
                <a:cs typeface="Times New Roman" panose="02020603050405020304" pitchFamily="18" charset="0"/>
              </a:rPr>
              <a:t>Estimant</a:t>
            </a:r>
            <a:r>
              <a:rPr lang="en-US" sz="1400" dirty="0">
                <a:solidFill>
                  <a:srgbClr val="00786E"/>
                </a:solidFill>
                <a:latin typeface="Calibri" panose="020F0502020204030204" pitchFamily="34" charset="0"/>
                <a:cs typeface="Times New Roman" panose="02020603050405020304" pitchFamily="18" charset="0"/>
              </a:rPr>
              <a:t> que les </a:t>
            </a:r>
            <a:r>
              <a:rPr lang="en-US" sz="1400" dirty="0" err="1">
                <a:solidFill>
                  <a:srgbClr val="00786E"/>
                </a:solidFill>
                <a:latin typeface="Calibri" panose="020F0502020204030204" pitchFamily="34" charset="0"/>
                <a:cs typeface="Times New Roman" panose="02020603050405020304" pitchFamily="18" charset="0"/>
              </a:rPr>
              <a:t>données</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personnelles</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collectées</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prévues</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étaient</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excessives</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adresse</a:t>
            </a:r>
            <a:r>
              <a:rPr lang="en-US" sz="1400" dirty="0">
                <a:solidFill>
                  <a:srgbClr val="00786E"/>
                </a:solidFill>
                <a:latin typeface="Calibri" panose="020F0502020204030204" pitchFamily="34" charset="0"/>
                <a:cs typeface="Times New Roman" panose="02020603050405020304" pitchFamily="18" charset="0"/>
              </a:rPr>
              <a:t> lieu </a:t>
            </a:r>
            <a:r>
              <a:rPr lang="en-US" sz="1400" dirty="0" err="1">
                <a:solidFill>
                  <a:srgbClr val="00786E"/>
                </a:solidFill>
                <a:latin typeface="Calibri" panose="020F0502020204030204" pitchFamily="34" charset="0"/>
                <a:cs typeface="Times New Roman" panose="02020603050405020304" pitchFamily="18" charset="0"/>
              </a:rPr>
              <a:t>d’hébergement</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numéro</a:t>
            </a:r>
            <a:r>
              <a:rPr lang="en-US" sz="1400" dirty="0">
                <a:solidFill>
                  <a:srgbClr val="00786E"/>
                </a:solidFill>
                <a:latin typeface="Calibri" panose="020F0502020204030204" pitchFamily="34" charset="0"/>
                <a:cs typeface="Times New Roman" panose="02020603050405020304" pitchFamily="18" charset="0"/>
              </a:rPr>
              <a:t> AGDREF) au vu de la </a:t>
            </a:r>
            <a:r>
              <a:rPr lang="en-US" sz="1400" dirty="0" err="1">
                <a:solidFill>
                  <a:srgbClr val="00786E"/>
                </a:solidFill>
                <a:latin typeface="Calibri" panose="020F0502020204030204" pitchFamily="34" charset="0"/>
                <a:cs typeface="Times New Roman" panose="02020603050405020304" pitchFamily="18" charset="0"/>
              </a:rPr>
              <a:t>finalité</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poursuivie</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notamment</a:t>
            </a:r>
            <a:r>
              <a:rPr lang="en-US" sz="1400" dirty="0">
                <a:solidFill>
                  <a:srgbClr val="00786E"/>
                </a:solidFill>
                <a:latin typeface="Calibri" panose="020F0502020204030204" pitchFamily="34" charset="0"/>
                <a:cs typeface="Times New Roman" panose="02020603050405020304" pitchFamily="18" charset="0"/>
              </a:rPr>
              <a:t> la fluidification de </a:t>
            </a:r>
            <a:r>
              <a:rPr lang="en-US" sz="1400" dirty="0" err="1">
                <a:solidFill>
                  <a:srgbClr val="00786E"/>
                </a:solidFill>
                <a:latin typeface="Calibri" panose="020F0502020204030204" pitchFamily="34" charset="0"/>
                <a:cs typeface="Times New Roman" panose="02020603050405020304" pitchFamily="18" charset="0"/>
              </a:rPr>
              <a:t>l’hébergement</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d’urgence</a:t>
            </a:r>
            <a:r>
              <a:rPr lang="en-US" sz="1400" dirty="0">
                <a:solidFill>
                  <a:srgbClr val="00786E"/>
                </a:solidFill>
                <a:latin typeface="Calibri" panose="020F0502020204030204" pitchFamily="34" charset="0"/>
                <a:cs typeface="Times New Roman" panose="02020603050405020304" pitchFamily="18" charset="0"/>
              </a:rPr>
              <a:t>), un </a:t>
            </a:r>
            <a:r>
              <a:rPr lang="en-US" sz="1400" dirty="0" err="1">
                <a:solidFill>
                  <a:srgbClr val="00786E"/>
                </a:solidFill>
                <a:latin typeface="Calibri" panose="020F0502020204030204" pitchFamily="34" charset="0"/>
                <a:cs typeface="Times New Roman" panose="02020603050405020304" pitchFamily="18" charset="0"/>
              </a:rPr>
              <a:t>recours</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interassociatif</a:t>
            </a:r>
            <a:r>
              <a:rPr lang="en-US" sz="1400" dirty="0">
                <a:solidFill>
                  <a:srgbClr val="00786E"/>
                </a:solidFill>
                <a:latin typeface="Calibri" panose="020F0502020204030204" pitchFamily="34" charset="0"/>
                <a:cs typeface="Times New Roman" panose="02020603050405020304" pitchFamily="18" charset="0"/>
              </a:rPr>
              <a:t> a </a:t>
            </a:r>
            <a:r>
              <a:rPr lang="en-US" sz="1400" dirty="0" err="1">
                <a:solidFill>
                  <a:srgbClr val="00786E"/>
                </a:solidFill>
                <a:latin typeface="Calibri" panose="020F0502020204030204" pitchFamily="34" charset="0"/>
                <a:cs typeface="Times New Roman" panose="02020603050405020304" pitchFamily="18" charset="0"/>
              </a:rPr>
              <a:t>été</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porté</a:t>
            </a:r>
            <a:r>
              <a:rPr lang="en-US" sz="1400" dirty="0">
                <a:solidFill>
                  <a:srgbClr val="00786E"/>
                </a:solidFill>
                <a:latin typeface="Calibri" panose="020F0502020204030204" pitchFamily="34" charset="0"/>
                <a:cs typeface="Times New Roman" panose="02020603050405020304" pitchFamily="18" charset="0"/>
              </a:rPr>
              <a:t> </a:t>
            </a:r>
            <a:r>
              <a:rPr lang="en-US" sz="1400" dirty="0" err="1">
                <a:solidFill>
                  <a:srgbClr val="00786E"/>
                </a:solidFill>
                <a:latin typeface="Calibri" panose="020F0502020204030204" pitchFamily="34" charset="0"/>
                <a:cs typeface="Times New Roman" panose="02020603050405020304" pitchFamily="18" charset="0"/>
              </a:rPr>
              <a:t>devant</a:t>
            </a:r>
            <a:r>
              <a:rPr lang="en-US" sz="1400" dirty="0">
                <a:solidFill>
                  <a:srgbClr val="00786E"/>
                </a:solidFill>
                <a:latin typeface="Calibri" panose="020F0502020204030204" pitchFamily="34" charset="0"/>
                <a:cs typeface="Times New Roman" panose="02020603050405020304" pitchFamily="18" charset="0"/>
              </a:rPr>
              <a:t> le Conseil </a:t>
            </a:r>
            <a:r>
              <a:rPr lang="en-US" sz="1400" dirty="0" err="1">
                <a:solidFill>
                  <a:srgbClr val="00786E"/>
                </a:solidFill>
                <a:latin typeface="Calibri" panose="020F0502020204030204" pitchFamily="34" charset="0"/>
                <a:cs typeface="Times New Roman" panose="02020603050405020304" pitchFamily="18" charset="0"/>
              </a:rPr>
              <a:t>d’Etat</a:t>
            </a:r>
            <a:endParaRPr lang="en-US" sz="1100" dirty="0">
              <a:solidFill>
                <a:srgbClr val="00786E"/>
              </a:solidFill>
              <a:latin typeface="Calibri" panose="020F0502020204030204" pitchFamily="34" charset="0"/>
              <a:cs typeface="Times New Roman" panose="02020603050405020304" pitchFamily="18" charset="0"/>
            </a:endParaRPr>
          </a:p>
          <a:p>
            <a:pPr marL="0" indent="0" algn="just">
              <a:lnSpc>
                <a:spcPct val="107000"/>
              </a:lnSpc>
            </a:pPr>
            <a:r>
              <a:rPr lang="en-US" sz="1300" b="1" dirty="0">
                <a:solidFill>
                  <a:srgbClr val="00786E"/>
                </a:solidFill>
                <a:latin typeface="Calibri" panose="020F0502020204030204" pitchFamily="34" charset="0"/>
                <a:cs typeface="Times New Roman" panose="02020603050405020304" pitchFamily="18" charset="0"/>
              </a:rPr>
              <a:t>Le Conseil d’état a </a:t>
            </a:r>
            <a:r>
              <a:rPr lang="en-US" sz="1300" b="1" dirty="0" err="1">
                <a:solidFill>
                  <a:srgbClr val="00786E"/>
                </a:solidFill>
                <a:latin typeface="Calibri" panose="020F0502020204030204" pitchFamily="34" charset="0"/>
                <a:cs typeface="Times New Roman" panose="02020603050405020304" pitchFamily="18" charset="0"/>
              </a:rPr>
              <a:t>rejeté</a:t>
            </a:r>
            <a:r>
              <a:rPr lang="en-US" sz="1300" b="1" dirty="0">
                <a:solidFill>
                  <a:srgbClr val="00786E"/>
                </a:solidFill>
                <a:latin typeface="Calibri" panose="020F0502020204030204" pitchFamily="34" charset="0"/>
                <a:cs typeface="Times New Roman" panose="02020603050405020304" pitchFamily="18" charset="0"/>
              </a:rPr>
              <a:t> le </a:t>
            </a:r>
            <a:r>
              <a:rPr lang="fr-FR" sz="1300" b="1" dirty="0">
                <a:solidFill>
                  <a:srgbClr val="00786E"/>
                </a:solidFill>
                <a:latin typeface="Calibri" panose="020F0502020204030204" pitchFamily="34" charset="0"/>
                <a:cs typeface="Times New Roman" panose="02020603050405020304" pitchFamily="18" charset="0"/>
              </a:rPr>
              <a:t>recours</a:t>
            </a:r>
            <a:r>
              <a:rPr lang="en-US" sz="1300" b="1" dirty="0">
                <a:solidFill>
                  <a:srgbClr val="00786E"/>
                </a:solidFill>
                <a:latin typeface="Calibri" panose="020F0502020204030204" pitchFamily="34" charset="0"/>
                <a:cs typeface="Times New Roman" panose="02020603050405020304" pitchFamily="18" charset="0"/>
              </a:rPr>
              <a:t> tout </a:t>
            </a:r>
            <a:r>
              <a:rPr lang="en-US" sz="1300" b="1" dirty="0" err="1">
                <a:solidFill>
                  <a:srgbClr val="00786E"/>
                </a:solidFill>
                <a:latin typeface="Calibri" panose="020F0502020204030204" pitchFamily="34" charset="0"/>
                <a:cs typeface="Times New Roman" panose="02020603050405020304" pitchFamily="18" charset="0"/>
              </a:rPr>
              <a:t>en</a:t>
            </a:r>
            <a:r>
              <a:rPr lang="en-US" sz="1300" b="1" dirty="0">
                <a:solidFill>
                  <a:srgbClr val="00786E"/>
                </a:solidFill>
                <a:latin typeface="Calibri" panose="020F0502020204030204" pitchFamily="34" charset="0"/>
                <a:cs typeface="Times New Roman" panose="02020603050405020304" pitchFamily="18" charset="0"/>
              </a:rPr>
              <a:t> </a:t>
            </a:r>
            <a:r>
              <a:rPr lang="en-US" sz="1300" b="1" dirty="0" err="1">
                <a:solidFill>
                  <a:srgbClr val="00786E"/>
                </a:solidFill>
                <a:latin typeface="Calibri" panose="020F0502020204030204" pitchFamily="34" charset="0"/>
                <a:cs typeface="Times New Roman" panose="02020603050405020304" pitchFamily="18" charset="0"/>
              </a:rPr>
              <a:t>rappelant</a:t>
            </a:r>
            <a:r>
              <a:rPr lang="en-US" sz="1300" b="1" dirty="0">
                <a:solidFill>
                  <a:srgbClr val="00786E"/>
                </a:solidFill>
                <a:latin typeface="Calibri" panose="020F0502020204030204" pitchFamily="34" charset="0"/>
                <a:cs typeface="Times New Roman" panose="02020603050405020304" pitchFamily="18" charset="0"/>
              </a:rPr>
              <a:t> que : </a:t>
            </a:r>
            <a:endParaRPr lang="fr-FR" sz="1300" b="1" dirty="0">
              <a:solidFill>
                <a:srgbClr val="00786E"/>
              </a:solidFill>
              <a:latin typeface="Calibri" panose="020F0502020204030204" pitchFamily="34" charset="0"/>
              <a:cs typeface="Times New Roman" panose="02020603050405020304" pitchFamily="18" charset="0"/>
            </a:endParaRPr>
          </a:p>
          <a:p>
            <a:pPr marL="723900" lvl="1" indent="-342900" algn="just">
              <a:lnSpc>
                <a:spcPct val="107000"/>
              </a:lnSpc>
              <a:buSzPts val="1000"/>
              <a:buFont typeface="Symbol" panose="05050102010706020507" pitchFamily="18" charset="2"/>
              <a:buChar char=""/>
              <a:tabLst>
                <a:tab pos="457200" algn="l"/>
              </a:tabLst>
            </a:pPr>
            <a:r>
              <a:rPr lang="fr-FR" sz="13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les informations collectées auprès des personnes accueillies ne peuvent être utilisées à d’autres fins que la fluidité de l’hébergement d’urgence </a:t>
            </a:r>
            <a:r>
              <a:rPr lang="fr-FR" sz="13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en orientant les demandeurs d’asile et les réfugiés vers le DNA, et </a:t>
            </a:r>
            <a:r>
              <a:rPr lang="fr-FR" sz="13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le calcul l’allocation pour demandeurs d’asile </a:t>
            </a:r>
            <a:r>
              <a:rPr lang="fr-FR" sz="13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(ADA) ;</a:t>
            </a:r>
          </a:p>
          <a:p>
            <a:pPr marL="723900" lvl="1" indent="-342900" algn="just">
              <a:lnSpc>
                <a:spcPct val="107000"/>
              </a:lnSpc>
              <a:buSzPts val="1000"/>
              <a:buFont typeface="Symbol" panose="05050102010706020507" pitchFamily="18" charset="2"/>
              <a:buChar char=""/>
              <a:tabLst>
                <a:tab pos="457200" algn="l"/>
              </a:tabLst>
            </a:pPr>
            <a:r>
              <a:rPr lang="fr-FR" sz="1300" dirty="0">
                <a:solidFill>
                  <a:srgbClr val="00786E"/>
                </a:solidFill>
                <a:latin typeface="Calibri" panose="020F0502020204030204" pitchFamily="34" charset="0"/>
                <a:ea typeface="Calibri" panose="020F0502020204030204" pitchFamily="34" charset="0"/>
                <a:cs typeface="Times New Roman" panose="02020603050405020304" pitchFamily="18" charset="0"/>
              </a:rPr>
              <a:t>l</a:t>
            </a:r>
            <a:r>
              <a:rPr lang="fr-FR" sz="13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es informations recueillies par les SIAO sont communiquées aux seuls agents de l’OFII spécialement habilités (les préfectures ne pouvant  y avoir accès) ;</a:t>
            </a:r>
          </a:p>
          <a:p>
            <a:pPr marL="723900" lvl="1" indent="-342900" algn="just">
              <a:lnSpc>
                <a:spcPct val="107000"/>
              </a:lnSpc>
              <a:buSzPts val="1000"/>
              <a:buFont typeface="Symbol" panose="05050102010706020507" pitchFamily="18" charset="2"/>
              <a:buChar char=""/>
              <a:tabLst>
                <a:tab pos="457200" algn="l"/>
              </a:tabLst>
            </a:pPr>
            <a:r>
              <a:rPr lang="fr-FR" sz="13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les personnes sans-abri doivent, conformément à l’instruction, </a:t>
            </a:r>
            <a:r>
              <a:rPr lang="fr-FR" sz="13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être informées de l’existence de cette transmission d’informations à l’OFII et de ses finalités au moment  de la collecte des données </a:t>
            </a:r>
            <a:r>
              <a:rPr lang="fr-FR" sz="13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et surtout, qu’en l’absence de modification par la loi ou par l’instruction des modalités de recueil des données par les SIAO, </a:t>
            </a:r>
            <a:r>
              <a:rPr lang="fr-FR" sz="13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de l’existence du droit de ne pas répondre aux questions posées et de les informer de l’absence de conséquence sur le droit à un hébergement</a:t>
            </a:r>
          </a:p>
          <a:p>
            <a:pPr marL="0" lvl="0" indent="0">
              <a:lnSpc>
                <a:spcPct val="107000"/>
              </a:lnSpc>
              <a:spcBef>
                <a:spcPts val="0"/>
              </a:spcBef>
            </a:pPr>
            <a:endParaRPr lang="fr-FR" sz="1300" b="1"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endParaRPr lang="en-GB" altLang="fr-FR" sz="1800" dirty="0">
              <a:solidFill>
                <a:schemeClr val="tx1"/>
              </a:solidFill>
              <a:latin typeface="+mn-lt"/>
            </a:endParaRPr>
          </a:p>
        </p:txBody>
      </p:sp>
      <p:sp>
        <p:nvSpPr>
          <p:cNvPr id="7" name="Rectangle 2"/>
          <p:cNvSpPr txBox="1">
            <a:spLocks noChangeArrowheads="1"/>
          </p:cNvSpPr>
          <p:nvPr/>
        </p:nvSpPr>
        <p:spPr bwMode="auto">
          <a:xfrm>
            <a:off x="4763" y="-52754"/>
            <a:ext cx="9155112" cy="836613"/>
          </a:xfrm>
          <a:prstGeom prst="rect">
            <a:avLst/>
          </a:prstGeom>
          <a:solidFill>
            <a:srgbClr val="00786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marL="338138" indent="-338138" algn="ctr">
              <a:spcBef>
                <a:spcPct val="0"/>
              </a:spcBef>
              <a:defRPr/>
            </a:pPr>
            <a:r>
              <a:rPr lang="fr-F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Echanges de données : foc</a:t>
            </a:r>
            <a:r>
              <a:rPr lang="fr-FR"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us pratique RGPD (1/2)</a:t>
            </a:r>
            <a:endParaRPr lang="fr-F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a:extLst>
              <a:ext uri="{FF2B5EF4-FFF2-40B4-BE49-F238E27FC236}">
                <a16:creationId xmlns:a16="http://schemas.microsoft.com/office/drawing/2014/main" id="{C0679D5D-87D4-125B-01D4-695619BBF40B}"/>
              </a:ext>
            </a:extLst>
          </p:cNvPr>
          <p:cNvSpPr txBox="1"/>
          <p:nvPr/>
        </p:nvSpPr>
        <p:spPr>
          <a:xfrm>
            <a:off x="323528" y="6356350"/>
            <a:ext cx="6912768" cy="478849"/>
          </a:xfrm>
          <a:prstGeom prst="rect">
            <a:avLst/>
          </a:prstGeom>
          <a:noFill/>
        </p:spPr>
        <p:txBody>
          <a:bodyPr wrap="square" rtlCol="0">
            <a:spAutoFit/>
          </a:bodyPr>
          <a:lstStyle/>
          <a:p>
            <a:pPr marL="0" lvl="0" indent="0">
              <a:lnSpc>
                <a:spcPct val="107000"/>
              </a:lnSpc>
              <a:spcBef>
                <a:spcPts val="0"/>
              </a:spcBef>
            </a:pPr>
            <a:r>
              <a:rPr lang="fr-FR" sz="1200" i="1" dirty="0">
                <a:solidFill>
                  <a:srgbClr val="00786E"/>
                </a:solidFill>
                <a:latin typeface="Calibri" panose="020F0502020204030204" pitchFamily="34" charset="0"/>
                <a:ea typeface="Calibri" panose="020F0502020204030204" pitchFamily="34" charset="0"/>
                <a:cs typeface="Times New Roman" panose="02020603050405020304" pitchFamily="18" charset="0"/>
              </a:rPr>
              <a:t>Pour aller plus loin : </a:t>
            </a:r>
            <a:r>
              <a:rPr lang="fr-FR" sz="1200" i="1"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article circulaire SIAO / OFII de la Fédération</a:t>
            </a:r>
            <a:r>
              <a:rPr lang="fr-FR" sz="1200" i="1"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spcBef>
                <a:spcPts val="0"/>
              </a:spcBef>
            </a:pPr>
            <a:r>
              <a:rPr lang="fr-FR" sz="1200" i="1" dirty="0">
                <a:solidFill>
                  <a:srgbClr val="00786E"/>
                </a:solidFill>
                <a:latin typeface="Calibri" panose="020F0502020204030204" pitchFamily="34" charset="0"/>
                <a:cs typeface="Times New Roman" panose="02020603050405020304" pitchFamily="18" charset="0"/>
              </a:rPr>
              <a:t>Pour une autre illustration: </a:t>
            </a:r>
            <a:r>
              <a:rPr lang="fr-FR" sz="1200" i="1"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circulaire Collomb et outils construits par la Fédération</a:t>
            </a:r>
            <a:endParaRPr lang="fr-FR" sz="1200" i="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4BBFFE47-2C5D-6E31-E657-66AEF216205F}"/>
              </a:ext>
            </a:extLst>
          </p:cNvPr>
          <p:cNvSpPr txBox="1"/>
          <p:nvPr/>
        </p:nvSpPr>
        <p:spPr>
          <a:xfrm>
            <a:off x="35590" y="791046"/>
            <a:ext cx="8759288" cy="369332"/>
          </a:xfrm>
          <a:prstGeom prst="rect">
            <a:avLst/>
          </a:prstGeom>
          <a:noFill/>
        </p:spPr>
        <p:txBody>
          <a:bodyPr wrap="square" rtlCol="0">
            <a:spAutoFit/>
          </a:bodyPr>
          <a:lstStyle/>
          <a:p>
            <a:pPr marL="285750" indent="-285750">
              <a:buFont typeface="Wingdings" panose="05000000000000000000" pitchFamily="2" charset="2"/>
              <a:buChar char="§"/>
            </a:pPr>
            <a:r>
              <a:rPr lang="fr-FR" sz="18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Illustration d’un échange de données personnelles dans le secteur de l’inclusion sociale</a:t>
            </a:r>
          </a:p>
        </p:txBody>
      </p:sp>
    </p:spTree>
    <p:extLst>
      <p:ext uri="{BB962C8B-B14F-4D97-AF65-F5344CB8AC3E}">
        <p14:creationId xmlns:p14="http://schemas.microsoft.com/office/powerpoint/2010/main" val="34875401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katya.benmansour\Desktop\logo_federation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093296"/>
            <a:ext cx="841673" cy="594769"/>
          </a:xfrm>
          <a:prstGeom prst="rect">
            <a:avLst/>
          </a:prstGeom>
          <a:noFill/>
          <a:extLst>
            <a:ext uri="{909E8E84-426E-40DD-AFC4-6F175D3DCCD1}">
              <a14:hiddenFill xmlns:a14="http://schemas.microsoft.com/office/drawing/2010/main">
                <a:solidFill>
                  <a:srgbClr val="FFFFFF"/>
                </a:solidFill>
              </a14:hiddenFill>
            </a:ext>
          </a:extLst>
        </p:spPr>
      </p:pic>
      <p:sp>
        <p:nvSpPr>
          <p:cNvPr id="153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cs typeface="Arial" charset="0"/>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cs typeface="Arial" charset="0"/>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charset="0"/>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5pPr>
            <a:lvl6pPr marL="25146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6pPr>
            <a:lvl7pPr marL="29718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7pPr>
            <a:lvl8pPr marL="34290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8pPr>
            <a:lvl9pPr marL="3886200" indent="-228600" defTabSz="449263" eaLnBrk="0" fontAlgn="base" hangingPunct="0">
              <a:lnSpc>
                <a:spcPct val="71000"/>
              </a:lnSpc>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charset="0"/>
              </a:defRPr>
            </a:lvl9pPr>
          </a:lstStyle>
          <a:p>
            <a:pPr eaLnBrk="1" hangingPunct="1">
              <a:spcBef>
                <a:spcPct val="0"/>
              </a:spcBef>
            </a:pPr>
            <a:fld id="{6C6EFC7A-D6F7-4CF4-9DFA-CBAD7E90A80B}" type="slidenum">
              <a:rPr lang="fr-FR" altLang="fr-FR" sz="1400" smtClean="0"/>
              <a:pPr eaLnBrk="1" hangingPunct="1">
                <a:spcBef>
                  <a:spcPct val="0"/>
                </a:spcBef>
              </a:pPr>
              <a:t>9</a:t>
            </a:fld>
            <a:endParaRPr lang="fr-FR" altLang="fr-FR" sz="1400" dirty="0"/>
          </a:p>
        </p:txBody>
      </p:sp>
      <p:sp>
        <p:nvSpPr>
          <p:cNvPr id="9219" name="Text Box 2"/>
          <p:cNvSpPr txBox="1">
            <a:spLocks noChangeArrowheads="1"/>
          </p:cNvSpPr>
          <p:nvPr/>
        </p:nvSpPr>
        <p:spPr bwMode="auto">
          <a:xfrm>
            <a:off x="52199" y="783859"/>
            <a:ext cx="8866792" cy="5527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609600" indent="-609600" eaLnBrk="0" hangingPunct="0">
              <a:spcBef>
                <a:spcPts val="8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3200">
                <a:solidFill>
                  <a:srgbClr val="000000"/>
                </a:solidFill>
                <a:latin typeface="Arial" charset="0"/>
                <a:cs typeface="Arial" charset="0"/>
              </a:defRPr>
            </a:lvl1pPr>
            <a:lvl2pPr marL="990600" indent="-533400" eaLnBrk="0" hangingPunct="0">
              <a:spcBef>
                <a:spcPts val="7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800">
                <a:solidFill>
                  <a:srgbClr val="000000"/>
                </a:solidFill>
                <a:latin typeface="Arial" charset="0"/>
                <a:cs typeface="Arial" charset="0"/>
              </a:defRPr>
            </a:lvl2pPr>
            <a:lvl3pPr marL="1371600" indent="-457200" eaLnBrk="0" hangingPunct="0">
              <a:spcBef>
                <a:spcPts val="6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400">
                <a:solidFill>
                  <a:srgbClr val="000000"/>
                </a:solidFill>
                <a:latin typeface="Arial" charset="0"/>
                <a:cs typeface="Arial" charset="0"/>
              </a:defRPr>
            </a:lvl3pPr>
            <a:lvl4pPr marL="17526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4pPr>
            <a:lvl5pPr marL="2209800" indent="-381000" eaLnBrk="0" hangingPunct="0">
              <a:spcBef>
                <a:spcPts val="500"/>
              </a:spcBef>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5pPr>
            <a:lvl6pPr marL="26670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6pPr>
            <a:lvl7pPr marL="31242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7pPr>
            <a:lvl8pPr marL="35814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8pPr>
            <a:lvl9pPr marL="4038600" indent="-381000" defTabSz="449263" eaLnBrk="0" fontAlgn="base" hangingPunct="0">
              <a:lnSpc>
                <a:spcPct val="71000"/>
              </a:lnSpc>
              <a:spcBef>
                <a:spcPts val="500"/>
              </a:spcBef>
              <a:spcAft>
                <a:spcPct val="0"/>
              </a:spcAft>
              <a:buClr>
                <a:srgbClr val="000000"/>
              </a:buClr>
              <a:buSzPct val="100000"/>
              <a:buFont typeface="Times New Roman" pitchFamily="18" charset="0"/>
              <a:tabLst>
                <a:tab pos="26193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sz="2000">
                <a:solidFill>
                  <a:srgbClr val="000000"/>
                </a:solidFill>
                <a:latin typeface="Arial" charset="0"/>
                <a:cs typeface="Arial" charset="0"/>
              </a:defRPr>
            </a:lvl9pPr>
          </a:lstStyle>
          <a:p>
            <a:pPr marL="285750" lvl="0" indent="-285750">
              <a:lnSpc>
                <a:spcPct val="107000"/>
              </a:lnSpc>
              <a:buFont typeface="Wingdings" panose="05000000000000000000" pitchFamily="2" charset="2"/>
              <a:buChar char="§"/>
            </a:pPr>
            <a:r>
              <a:rPr lang="fr-FR" sz="20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Actualités : publication des trois circulaires suivantes en 2022 présentant des enjeux en matière de RGPD </a:t>
            </a:r>
          </a:p>
          <a:p>
            <a:pPr marL="285750" indent="-285750" algn="l">
              <a:buFont typeface="Wingdings" panose="05000000000000000000" pitchFamily="2" charset="2"/>
              <a:buChar char="Ø"/>
            </a:pPr>
            <a:r>
              <a:rPr lang="fr-FR" sz="1600" b="1" dirty="0">
                <a:solidFill>
                  <a:srgbClr val="00786E"/>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Circulaire Gestion du parc de places d'hébergement en dispositif de préparation au retour (DPAR) </a:t>
            </a:r>
            <a:r>
              <a:rPr lang="fr-FR" sz="16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hlinkClick r:id="rId4"/>
              </a:rPr>
              <a:t>(11/05/2022) </a:t>
            </a:r>
            <a:r>
              <a:rPr lang="fr-FR" sz="16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 </a:t>
            </a:r>
            <a:r>
              <a:rPr lang="fr-FR" sz="16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vise à préciser le régime </a:t>
            </a:r>
            <a:r>
              <a:rPr lang="fr-FR" sz="1600" dirty="0">
                <a:solidFill>
                  <a:srgbClr val="00786E"/>
                </a:solidFill>
                <a:latin typeface="Calibri" panose="020F0502020204030204" pitchFamily="34" charset="0"/>
                <a:ea typeface="Calibri" panose="020F0502020204030204" pitchFamily="34" charset="0"/>
                <a:cs typeface="Times New Roman" panose="02020603050405020304" pitchFamily="18" charset="0"/>
              </a:rPr>
              <a:t>juridique des DPAR </a:t>
            </a:r>
          </a:p>
          <a:p>
            <a:pPr marL="285750" indent="-285750" algn="l">
              <a:buFont typeface="Symbol" panose="05050102010706020507" pitchFamily="18" charset="2"/>
              <a:buChar char="Þ"/>
            </a:pPr>
            <a:r>
              <a:rPr lang="fr-FR" sz="1600" i="1" dirty="0">
                <a:solidFill>
                  <a:srgbClr val="00786E"/>
                </a:solidFill>
                <a:latin typeface="Calibri" panose="020F0502020204030204" pitchFamily="34" charset="0"/>
                <a:ea typeface="Calibri" panose="020F0502020204030204" pitchFamily="34" charset="0"/>
              </a:rPr>
              <a:t>la circulaire spécifie uniquement le rôle de l’OFII concernant l’information des personnes éligibles à l’aide au retour volontaire (ARV) de leurs droits et à communiquer les demandes d’ARV à la préfecture</a:t>
            </a:r>
          </a:p>
          <a:p>
            <a:pPr marL="285750" indent="-285750" algn="l">
              <a:buFont typeface="Symbol" panose="05050102010706020507" pitchFamily="18" charset="2"/>
              <a:buChar char="Þ"/>
            </a:pPr>
            <a:endParaRPr lang="fr-FR" sz="1600" b="1"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hlinkClick r:id="rId5"/>
            </a:endParaRPr>
          </a:p>
          <a:p>
            <a:pPr marL="285750" indent="-285750" algn="l">
              <a:buFont typeface="Wingdings" panose="05000000000000000000" pitchFamily="2" charset="2"/>
              <a:buChar char="Ø"/>
            </a:pPr>
            <a:r>
              <a:rPr lang="fr-FR" sz="16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hlinkClick r:id="rId5"/>
              </a:rPr>
              <a:t>Circulaire OQTF (17/11/2022) </a:t>
            </a:r>
            <a:r>
              <a:rPr lang="fr-FR" sz="16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a:t>
            </a:r>
            <a:r>
              <a:rPr lang="fr-FR" sz="16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 vise à renforcer l’exécution des OQTF et à prioriser l’éloignement, le refus et le retrait de titre de séjour des étrangers comportant une menace pour l’ordre public </a:t>
            </a:r>
            <a:endParaRPr lang="fr-FR" sz="1600"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Symbol" panose="05050102010706020507" pitchFamily="18" charset="2"/>
              <a:buChar char="Þ"/>
            </a:pPr>
            <a:r>
              <a:rPr lang="fr-FR" sz="1600"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la circulaire incite les bailleurs sociaux à vérifier </a:t>
            </a:r>
            <a:r>
              <a:rPr lang="fr-FR" sz="1600" i="1" dirty="0">
                <a:solidFill>
                  <a:srgbClr val="00786E"/>
                </a:solidFill>
                <a:latin typeface="Calibri" panose="020F0502020204030204" pitchFamily="34" charset="0"/>
                <a:ea typeface="Calibri" panose="020F0502020204030204" pitchFamily="34" charset="0"/>
                <a:cs typeface="Times New Roman" panose="02020603050405020304" pitchFamily="18" charset="0"/>
              </a:rPr>
              <a:t>l</a:t>
            </a:r>
            <a:r>
              <a:rPr lang="fr-FR" sz="1600"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es situations administratives des personnes prises indûment dans l’HU et à signaler les personnes en situation irrégulière </a:t>
            </a:r>
            <a:endParaRPr lang="fr-FR" sz="1600" i="1" dirty="0">
              <a:solidFill>
                <a:srgbClr val="00786E"/>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pPr>
            <a:endParaRPr lang="fr-FR" sz="16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Wingdings" panose="05000000000000000000" pitchFamily="2" charset="2"/>
              <a:buChar char="Ø"/>
            </a:pPr>
            <a:r>
              <a:rPr lang="fr-FR" sz="1600" b="1" dirty="0">
                <a:solidFill>
                  <a:srgbClr val="00786E"/>
                </a:solidFill>
                <a:latin typeface="Calibri" panose="020F0502020204030204" pitchFamily="34" charset="0"/>
                <a:ea typeface="Calibri" panose="020F0502020204030204" pitchFamily="34" charset="0"/>
                <a:cs typeface="Times New Roman" panose="02020603050405020304" pitchFamily="18" charset="0"/>
              </a:rPr>
              <a:t>C</a:t>
            </a:r>
            <a:r>
              <a:rPr lang="fr-FR" sz="1600" b="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irculaire enfants à la rue (22/11/2022) – joint au présent support :</a:t>
            </a:r>
            <a:r>
              <a:rPr lang="fr-FR" sz="1600"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 </a:t>
            </a:r>
            <a:r>
              <a:rPr lang="fr-FR" sz="1600" dirty="0">
                <a:solidFill>
                  <a:srgbClr val="00786E"/>
                </a:solidFill>
                <a:latin typeface="Calibri" panose="020F0502020204030204" pitchFamily="34" charset="0"/>
                <a:ea typeface="Calibri" panose="020F0502020204030204" pitchFamily="34" charset="0"/>
                <a:cs typeface="Times New Roman" panose="02020603050405020304" pitchFamily="18" charset="0"/>
              </a:rPr>
              <a:t>vise à favoriser et prioriser la prise en charge des enfants à la rue</a:t>
            </a:r>
          </a:p>
          <a:p>
            <a:pPr marL="285750" indent="-285750">
              <a:lnSpc>
                <a:spcPct val="107000"/>
              </a:lnSpc>
              <a:buFont typeface="Symbol" panose="05050102010706020507" pitchFamily="18" charset="2"/>
              <a:buChar char="Þ"/>
            </a:pPr>
            <a:r>
              <a:rPr lang="fr-FR" sz="1600" i="1" dirty="0">
                <a:solidFill>
                  <a:srgbClr val="00786E"/>
                </a:solidFill>
                <a:latin typeface="Calibri" panose="020F0502020204030204" pitchFamily="34" charset="0"/>
                <a:ea typeface="Calibri" panose="020F0502020204030204" pitchFamily="34" charset="0"/>
                <a:cs typeface="Times New Roman" panose="02020603050405020304" pitchFamily="18" charset="0"/>
              </a:rPr>
              <a:t>l</a:t>
            </a:r>
            <a:r>
              <a:rPr lang="fr-FR" sz="1600"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a circulaire prévoit la mise en place de cellules dédiées à l’identification et au traitement des situations </a:t>
            </a:r>
            <a:r>
              <a:rPr lang="fr-FR" sz="1600" i="1" dirty="0">
                <a:solidFill>
                  <a:srgbClr val="00786E"/>
                </a:solidFill>
                <a:latin typeface="Calibri" panose="020F0502020204030204" pitchFamily="34" charset="0"/>
                <a:ea typeface="Calibri" panose="020F0502020204030204" pitchFamily="34" charset="0"/>
                <a:cs typeface="Times New Roman" panose="02020603050405020304" pitchFamily="18" charset="0"/>
              </a:rPr>
              <a:t>par les</a:t>
            </a:r>
            <a:r>
              <a:rPr lang="fr-FR" sz="1600" i="1" dirty="0">
                <a:solidFill>
                  <a:srgbClr val="00786E"/>
                </a:solidFill>
                <a:effectLst/>
                <a:latin typeface="Calibri" panose="020F0502020204030204" pitchFamily="34" charset="0"/>
                <a:ea typeface="Calibri" panose="020F0502020204030204" pitchFamily="34" charset="0"/>
                <a:cs typeface="Times New Roman" panose="02020603050405020304" pitchFamily="18" charset="0"/>
              </a:rPr>
              <a:t> services déconcentrés de l’Etat composées notamment des SIAO</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endParaRPr lang="en-GB" altLang="fr-FR" sz="1800" dirty="0">
              <a:solidFill>
                <a:schemeClr val="tx1"/>
              </a:solidFill>
              <a:latin typeface="+mn-lt"/>
            </a:endParaRPr>
          </a:p>
        </p:txBody>
      </p:sp>
      <p:sp>
        <p:nvSpPr>
          <p:cNvPr id="7" name="Rectangle 2"/>
          <p:cNvSpPr txBox="1">
            <a:spLocks noChangeArrowheads="1"/>
          </p:cNvSpPr>
          <p:nvPr/>
        </p:nvSpPr>
        <p:spPr bwMode="auto">
          <a:xfrm>
            <a:off x="4763" y="-52754"/>
            <a:ext cx="9155112" cy="836613"/>
          </a:xfrm>
          <a:prstGeom prst="rect">
            <a:avLst/>
          </a:prstGeom>
          <a:solidFill>
            <a:srgbClr val="00786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ts val="800"/>
              </a:spcBef>
              <a:defRPr sz="3200">
                <a:solidFill>
                  <a:srgbClr val="000000"/>
                </a:solidFill>
                <a:latin typeface="Arial" charset="0"/>
                <a:cs typeface="Arial" charset="0"/>
              </a:defRPr>
            </a:lvl1pPr>
            <a:lvl2pPr eaLnBrk="0" hangingPunct="0">
              <a:spcBef>
                <a:spcPts val="700"/>
              </a:spcBef>
              <a:defRPr sz="2800">
                <a:solidFill>
                  <a:srgbClr val="000000"/>
                </a:solidFill>
                <a:latin typeface="Arial" charset="0"/>
                <a:cs typeface="Arial" charset="0"/>
              </a:defRPr>
            </a:lvl2pPr>
            <a:lvl3pPr eaLnBrk="0" hangingPunct="0">
              <a:spcBef>
                <a:spcPts val="600"/>
              </a:spcBef>
              <a:defRPr sz="2400">
                <a:solidFill>
                  <a:srgbClr val="000000"/>
                </a:solidFill>
                <a:latin typeface="Arial" charset="0"/>
                <a:cs typeface="Arial" charset="0"/>
              </a:defRPr>
            </a:lvl3pPr>
            <a:lvl4pPr eaLnBrk="0" hangingPunct="0">
              <a:spcBef>
                <a:spcPts val="500"/>
              </a:spcBef>
              <a:defRPr sz="2000">
                <a:solidFill>
                  <a:srgbClr val="000000"/>
                </a:solidFill>
                <a:latin typeface="Arial" charset="0"/>
                <a:cs typeface="Arial" charset="0"/>
              </a:defRPr>
            </a:lvl4pPr>
            <a:lvl5pPr eaLnBrk="0" hangingPunct="0">
              <a:spcBef>
                <a:spcPts val="500"/>
              </a:spcBef>
              <a:defRPr sz="2000">
                <a:solidFill>
                  <a:srgbClr val="000000"/>
                </a:solidFill>
                <a:latin typeface="Arial" charset="0"/>
                <a:cs typeface="Arial" charset="0"/>
              </a:defRPr>
            </a:lvl5pPr>
            <a:lvl6pPr marL="25146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6pPr>
            <a:lvl7pPr marL="29718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7pPr>
            <a:lvl8pPr marL="34290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8pPr>
            <a:lvl9pPr marL="3886200" indent="-228600" eaLnBrk="0" fontAlgn="base" hangingPunct="0">
              <a:lnSpc>
                <a:spcPct val="71000"/>
              </a:lnSpc>
              <a:spcBef>
                <a:spcPts val="500"/>
              </a:spcBef>
              <a:spcAft>
                <a:spcPct val="0"/>
              </a:spcAft>
              <a:buClr>
                <a:srgbClr val="000000"/>
              </a:buClr>
              <a:buSzPct val="100000"/>
              <a:buFont typeface="Times New Roman" pitchFamily="18" charset="0"/>
              <a:defRPr sz="2000">
                <a:solidFill>
                  <a:srgbClr val="000000"/>
                </a:solidFill>
                <a:latin typeface="Arial" charset="0"/>
                <a:cs typeface="Arial" charset="0"/>
              </a:defRPr>
            </a:lvl9pPr>
          </a:lstStyle>
          <a:p>
            <a:pPr marL="338138" indent="-338138" algn="ctr">
              <a:spcBef>
                <a:spcPct val="0"/>
              </a:spcBef>
              <a:defRPr/>
            </a:pPr>
            <a:r>
              <a:rPr lang="fr-FR"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Echanges de données : foc</a:t>
            </a:r>
            <a:r>
              <a:rPr lang="fr-FR"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us pratique RGPD (2/3)</a:t>
            </a:r>
            <a:endParaRPr lang="fr-F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40909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2270</Words>
  <Application>Microsoft Office PowerPoint</Application>
  <PresentationFormat>Affichage à l'écran (4:3)</PresentationFormat>
  <Paragraphs>205</Paragraphs>
  <Slides>14</Slides>
  <Notes>10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14</vt:i4>
      </vt:variant>
    </vt:vector>
  </HeadingPairs>
  <TitlesOfParts>
    <vt:vector size="22" baseType="lpstr">
      <vt:lpstr>Arial</vt:lpstr>
      <vt:lpstr>Avenir LT Std 35 Light</vt:lpstr>
      <vt:lpstr>Calibri</vt:lpstr>
      <vt:lpstr>Calibri Light</vt:lpstr>
      <vt:lpstr>sourcesanspro</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Annexe 1: Modèle de réponse à une demande de communication d’un tiers</vt:lpstr>
      <vt:lpstr>Annexe 2: Les liens utiles vers les outils de la CNIL (1/2)</vt:lpstr>
      <vt:lpstr>Annexe 2: les liens utiles vers les outils de la CNIL (2/2)</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Alice COUTEREEL</dc:creator>
  <cp:lastModifiedBy>Sarra CHEKLAB</cp:lastModifiedBy>
  <cp:revision>123</cp:revision>
  <cp:lastPrinted>2023-02-01T08:59:27Z</cp:lastPrinted>
  <dcterms:created xsi:type="dcterms:W3CDTF">2020-04-06T15:07:26Z</dcterms:created>
  <dcterms:modified xsi:type="dcterms:W3CDTF">2023-02-03T15:07:19Z</dcterms:modified>
</cp:coreProperties>
</file>